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6"/>
  </p:notesMasterIdLst>
  <p:handoutMasterIdLst>
    <p:handoutMasterId r:id="rId27"/>
  </p:handoutMasterIdLst>
  <p:sldIdLst>
    <p:sldId id="410" r:id="rId5"/>
    <p:sldId id="383" r:id="rId6"/>
    <p:sldId id="409" r:id="rId7"/>
    <p:sldId id="406" r:id="rId8"/>
    <p:sldId id="389" r:id="rId9"/>
    <p:sldId id="411" r:id="rId10"/>
    <p:sldId id="412" r:id="rId11"/>
    <p:sldId id="408" r:id="rId12"/>
    <p:sldId id="407" r:id="rId13"/>
    <p:sldId id="413" r:id="rId14"/>
    <p:sldId id="414" r:id="rId15"/>
    <p:sldId id="417" r:id="rId16"/>
    <p:sldId id="418" r:id="rId17"/>
    <p:sldId id="419" r:id="rId18"/>
    <p:sldId id="415" r:id="rId19"/>
    <p:sldId id="420" r:id="rId20"/>
    <p:sldId id="421" r:id="rId21"/>
    <p:sldId id="422" r:id="rId22"/>
    <p:sldId id="416" r:id="rId23"/>
    <p:sldId id="404" r:id="rId24"/>
    <p:sldId id="4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FD9C98D-98C7-9091-2D5E-85DB312200C3}" name="Katharine Flug" initials="KF" userId="S::kflug@tpchd.org::1bd136c7-3ac4-4865-940d-2f2e7d9c11a1" providerId="AD"/>
  <p188:author id="{8443CDF4-E5B0-F865-FD05-E5CB38911963}" name="Kenny Via" initials="KV" userId="S::kvia@tpchd.org::cc174480-6814-43db-8fad-1ae3450fc2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1A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625A8-5567-4385-8438-B24614BBC567}" v="87" dt="2025-07-01T14:28:03.399"/>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autoAdjust="0"/>
  </p:normalViewPr>
  <p:slideViewPr>
    <p:cSldViewPr snapToGrid="0">
      <p:cViewPr varScale="1">
        <p:scale>
          <a:sx n="107" d="100"/>
          <a:sy n="107" d="100"/>
        </p:scale>
        <p:origin x="672"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e Flug" userId="S::kflug@tpchd.org::1bd136c7-3ac4-4865-940d-2f2e7d9c11a1" providerId="AD" clId="Web-{5F6B7392-D8CE-D93D-432A-E3DCE3844FF2}"/>
    <pc:docChg chg="mod">
      <pc:chgData name="Katharine Flug" userId="S::kflug@tpchd.org::1bd136c7-3ac4-4865-940d-2f2e7d9c11a1" providerId="AD" clId="Web-{5F6B7392-D8CE-D93D-432A-E3DCE3844FF2}" dt="2025-06-27T16:12:02.431" v="0"/>
      <pc:docMkLst>
        <pc:docMk/>
      </pc:docMkLst>
    </pc:docChg>
  </pc:docChgLst>
  <pc:docChgLst>
    <pc:chgData name="Michelle VanCleave" userId="21864539-1fac-4bc4-8613-9e5a6807880e" providerId="ADAL" clId="{4A9625A8-5567-4385-8438-B24614BBC567}"/>
    <pc:docChg chg="undo custSel addSld delSld modSld sldOrd modMainMaster">
      <pc:chgData name="Michelle VanCleave" userId="21864539-1fac-4bc4-8613-9e5a6807880e" providerId="ADAL" clId="{4A9625A8-5567-4385-8438-B24614BBC567}" dt="2025-07-09T20:27:12.802" v="1975" actId="12"/>
      <pc:docMkLst>
        <pc:docMk/>
      </pc:docMkLst>
      <pc:sldChg chg="modSp mod">
        <pc:chgData name="Michelle VanCleave" userId="21864539-1fac-4bc4-8613-9e5a6807880e" providerId="ADAL" clId="{4A9625A8-5567-4385-8438-B24614BBC567}" dt="2025-06-25T21:50:21.734" v="728" actId="113"/>
        <pc:sldMkLst>
          <pc:docMk/>
          <pc:sldMk cId="3346685798" sldId="383"/>
        </pc:sldMkLst>
        <pc:spChg chg="mod">
          <ac:chgData name="Michelle VanCleave" userId="21864539-1fac-4bc4-8613-9e5a6807880e" providerId="ADAL" clId="{4A9625A8-5567-4385-8438-B24614BBC567}" dt="2025-06-25T18:21:54.499" v="106" actId="20577"/>
          <ac:spMkLst>
            <pc:docMk/>
            <pc:sldMk cId="3346685798" sldId="383"/>
            <ac:spMk id="2" creationId="{B530BF65-C84B-45C3-72CA-AFDA68851174}"/>
          </ac:spMkLst>
        </pc:spChg>
        <pc:spChg chg="mod">
          <ac:chgData name="Michelle VanCleave" userId="21864539-1fac-4bc4-8613-9e5a6807880e" providerId="ADAL" clId="{4A9625A8-5567-4385-8438-B24614BBC567}" dt="2025-06-25T21:50:21.734" v="728" actId="113"/>
          <ac:spMkLst>
            <pc:docMk/>
            <pc:sldMk cId="3346685798" sldId="383"/>
            <ac:spMk id="3" creationId="{3B8EBC2C-6DD7-5003-38EB-40753046FE8C}"/>
          </ac:spMkLst>
        </pc:spChg>
      </pc:sldChg>
      <pc:sldChg chg="addSp delSp modSp mod chgLayout">
        <pc:chgData name="Michelle VanCleave" userId="21864539-1fac-4bc4-8613-9e5a6807880e" providerId="ADAL" clId="{4A9625A8-5567-4385-8438-B24614BBC567}" dt="2025-06-26T18:40:30.803" v="1893" actId="14100"/>
        <pc:sldMkLst>
          <pc:docMk/>
          <pc:sldMk cId="1440871986" sldId="389"/>
        </pc:sldMkLst>
        <pc:spChg chg="mod ord">
          <ac:chgData name="Michelle VanCleave" userId="21864539-1fac-4bc4-8613-9e5a6807880e" providerId="ADAL" clId="{4A9625A8-5567-4385-8438-B24614BBC567}" dt="2025-06-25T21:06:11.230" v="371" actId="14100"/>
          <ac:spMkLst>
            <pc:docMk/>
            <pc:sldMk cId="1440871986" sldId="389"/>
            <ac:spMk id="2" creationId="{65B8CE60-587E-1D5C-8B50-ED3441BA49CE}"/>
          </ac:spMkLst>
        </pc:spChg>
        <pc:spChg chg="add mod">
          <ac:chgData name="Michelle VanCleave" userId="21864539-1fac-4bc4-8613-9e5a6807880e" providerId="ADAL" clId="{4A9625A8-5567-4385-8438-B24614BBC567}" dt="2025-06-26T18:26:50.417" v="1743" actId="1076"/>
          <ac:spMkLst>
            <pc:docMk/>
            <pc:sldMk cId="1440871986" sldId="389"/>
            <ac:spMk id="3" creationId="{8968DBC1-CB57-14C0-3F1A-0EC037B86F7B}"/>
          </ac:spMkLst>
        </pc:spChg>
        <pc:spChg chg="add mod">
          <ac:chgData name="Michelle VanCleave" userId="21864539-1fac-4bc4-8613-9e5a6807880e" providerId="ADAL" clId="{4A9625A8-5567-4385-8438-B24614BBC567}" dt="2025-06-26T18:26:44.076" v="1740" actId="1076"/>
          <ac:spMkLst>
            <pc:docMk/>
            <pc:sldMk cId="1440871986" sldId="389"/>
            <ac:spMk id="4" creationId="{172D6983-1127-2A66-7FC3-C80119469DD0}"/>
          </ac:spMkLst>
        </pc:spChg>
        <pc:spChg chg="add mod">
          <ac:chgData name="Michelle VanCleave" userId="21864539-1fac-4bc4-8613-9e5a6807880e" providerId="ADAL" clId="{4A9625A8-5567-4385-8438-B24614BBC567}" dt="2025-06-25T21:06:51.790" v="386" actId="14100"/>
          <ac:spMkLst>
            <pc:docMk/>
            <pc:sldMk cId="1440871986" sldId="389"/>
            <ac:spMk id="11" creationId="{41521F46-C2E2-9C36-8C7D-72F3B5622BC9}"/>
          </ac:spMkLst>
        </pc:spChg>
        <pc:picChg chg="mod ord modCrop">
          <ac:chgData name="Michelle VanCleave" userId="21864539-1fac-4bc4-8613-9e5a6807880e" providerId="ADAL" clId="{4A9625A8-5567-4385-8438-B24614BBC567}" dt="2025-06-26T18:26:47.514" v="1742" actId="1076"/>
          <ac:picMkLst>
            <pc:docMk/>
            <pc:sldMk cId="1440871986" sldId="389"/>
            <ac:picMk id="12" creationId="{7D5BDB53-9169-3BBC-9362-0539514AC7DD}"/>
          </ac:picMkLst>
        </pc:picChg>
        <pc:cxnChg chg="add mod">
          <ac:chgData name="Michelle VanCleave" userId="21864539-1fac-4bc4-8613-9e5a6807880e" providerId="ADAL" clId="{4A9625A8-5567-4385-8438-B24614BBC567}" dt="2025-06-26T18:40:08.630" v="1889" actId="208"/>
          <ac:cxnSpMkLst>
            <pc:docMk/>
            <pc:sldMk cId="1440871986" sldId="389"/>
            <ac:cxnSpMk id="6" creationId="{27DB006B-3C8B-023A-4C91-9C339F9C07BC}"/>
          </ac:cxnSpMkLst>
        </pc:cxnChg>
        <pc:cxnChg chg="add mod">
          <ac:chgData name="Michelle VanCleave" userId="21864539-1fac-4bc4-8613-9e5a6807880e" providerId="ADAL" clId="{4A9625A8-5567-4385-8438-B24614BBC567}" dt="2025-06-26T18:40:30.803" v="1893" actId="14100"/>
          <ac:cxnSpMkLst>
            <pc:docMk/>
            <pc:sldMk cId="1440871986" sldId="389"/>
            <ac:cxnSpMk id="7" creationId="{8B2ACF6A-7173-5BD7-A565-235F343E2DCB}"/>
          </ac:cxnSpMkLst>
        </pc:cxnChg>
      </pc:sldChg>
      <pc:sldChg chg="addSp delSp modSp del mod ord chgLayout">
        <pc:chgData name="Michelle VanCleave" userId="21864539-1fac-4bc4-8613-9e5a6807880e" providerId="ADAL" clId="{4A9625A8-5567-4385-8438-B24614BBC567}" dt="2025-06-25T19:43:53.104" v="213" actId="2696"/>
        <pc:sldMkLst>
          <pc:docMk/>
          <pc:sldMk cId="3200312026" sldId="391"/>
        </pc:sldMkLst>
      </pc:sldChg>
      <pc:sldChg chg="addSp delSp modSp del mod">
        <pc:chgData name="Michelle VanCleave" userId="21864539-1fac-4bc4-8613-9e5a6807880e" providerId="ADAL" clId="{4A9625A8-5567-4385-8438-B24614BBC567}" dt="2025-06-25T20:50:48.292" v="300" actId="2696"/>
        <pc:sldMkLst>
          <pc:docMk/>
          <pc:sldMk cId="2039059756" sldId="397"/>
        </pc:sldMkLst>
      </pc:sldChg>
      <pc:sldChg chg="del">
        <pc:chgData name="Michelle VanCleave" userId="21864539-1fac-4bc4-8613-9e5a6807880e" providerId="ADAL" clId="{4A9625A8-5567-4385-8438-B24614BBC567}" dt="2025-06-25T22:00:13.953" v="857" actId="47"/>
        <pc:sldMkLst>
          <pc:docMk/>
          <pc:sldMk cId="4261132419" sldId="398"/>
        </pc:sldMkLst>
      </pc:sldChg>
      <pc:sldChg chg="del">
        <pc:chgData name="Michelle VanCleave" userId="21864539-1fac-4bc4-8613-9e5a6807880e" providerId="ADAL" clId="{4A9625A8-5567-4385-8438-B24614BBC567}" dt="2025-06-25T22:00:06.359" v="856" actId="47"/>
        <pc:sldMkLst>
          <pc:docMk/>
          <pc:sldMk cId="752428618" sldId="403"/>
        </pc:sldMkLst>
      </pc:sldChg>
      <pc:sldChg chg="addSp delSp modSp mod">
        <pc:chgData name="Michelle VanCleave" userId="21864539-1fac-4bc4-8613-9e5a6807880e" providerId="ADAL" clId="{4A9625A8-5567-4385-8438-B24614BBC567}" dt="2025-06-25T22:00:00.995" v="855" actId="14100"/>
        <pc:sldMkLst>
          <pc:docMk/>
          <pc:sldMk cId="1850768898" sldId="404"/>
        </pc:sldMkLst>
        <pc:spChg chg="mod">
          <ac:chgData name="Michelle VanCleave" userId="21864539-1fac-4bc4-8613-9e5a6807880e" providerId="ADAL" clId="{4A9625A8-5567-4385-8438-B24614BBC567}" dt="2025-06-25T22:00:00.995" v="855" actId="14100"/>
          <ac:spMkLst>
            <pc:docMk/>
            <pc:sldMk cId="1850768898" sldId="404"/>
            <ac:spMk id="2" creationId="{F0759DC4-8B30-98A0-5BAB-C78BA4A4AD55}"/>
          </ac:spMkLst>
        </pc:spChg>
        <pc:spChg chg="mod">
          <ac:chgData name="Michelle VanCleave" userId="21864539-1fac-4bc4-8613-9e5a6807880e" providerId="ADAL" clId="{4A9625A8-5567-4385-8438-B24614BBC567}" dt="2025-06-25T21:59:59.819" v="852" actId="1076"/>
          <ac:spMkLst>
            <pc:docMk/>
            <pc:sldMk cId="1850768898" sldId="404"/>
            <ac:spMk id="3" creationId="{4096FB3A-B62C-3DAB-4FD1-B4EBDD650AEF}"/>
          </ac:spMkLst>
        </pc:spChg>
      </pc:sldChg>
      <pc:sldChg chg="del">
        <pc:chgData name="Michelle VanCleave" userId="21864539-1fac-4bc4-8613-9e5a6807880e" providerId="ADAL" clId="{4A9625A8-5567-4385-8438-B24614BBC567}" dt="2025-06-25T21:51:51.272" v="744" actId="47"/>
        <pc:sldMkLst>
          <pc:docMk/>
          <pc:sldMk cId="4127695141" sldId="405"/>
        </pc:sldMkLst>
      </pc:sldChg>
      <pc:sldChg chg="addSp modSp mod ord">
        <pc:chgData name="Michelle VanCleave" userId="21864539-1fac-4bc4-8613-9e5a6807880e" providerId="ADAL" clId="{4A9625A8-5567-4385-8438-B24614BBC567}" dt="2025-06-26T13:56:47.229" v="946" actId="14100"/>
        <pc:sldMkLst>
          <pc:docMk/>
          <pc:sldMk cId="298364507" sldId="406"/>
        </pc:sldMkLst>
        <pc:spChg chg="mod">
          <ac:chgData name="Michelle VanCleave" userId="21864539-1fac-4bc4-8613-9e5a6807880e" providerId="ADAL" clId="{4A9625A8-5567-4385-8438-B24614BBC567}" dt="2025-06-25T21:32:56.057" v="628" actId="1036"/>
          <ac:spMkLst>
            <pc:docMk/>
            <pc:sldMk cId="298364507" sldId="406"/>
            <ac:spMk id="2" creationId="{F52A871D-B15E-C971-7C85-0AF173E38781}"/>
          </ac:spMkLst>
        </pc:spChg>
        <pc:spChg chg="mod">
          <ac:chgData name="Michelle VanCleave" userId="21864539-1fac-4bc4-8613-9e5a6807880e" providerId="ADAL" clId="{4A9625A8-5567-4385-8438-B24614BBC567}" dt="2025-06-26T13:56:47.229" v="946" actId="14100"/>
          <ac:spMkLst>
            <pc:docMk/>
            <pc:sldMk cId="298364507" sldId="406"/>
            <ac:spMk id="3" creationId="{34F2E863-4A4C-76FE-444A-083F93043389}"/>
          </ac:spMkLst>
        </pc:spChg>
        <pc:spChg chg="add mod">
          <ac:chgData name="Michelle VanCleave" userId="21864539-1fac-4bc4-8613-9e5a6807880e" providerId="ADAL" clId="{4A9625A8-5567-4385-8438-B24614BBC567}" dt="2025-06-25T21:32:27.022" v="605" actId="1076"/>
          <ac:spMkLst>
            <pc:docMk/>
            <pc:sldMk cId="298364507" sldId="406"/>
            <ac:spMk id="7" creationId="{2AA32669-6860-5A46-B67B-3FC980AD1711}"/>
          </ac:spMkLst>
        </pc:spChg>
        <pc:picChg chg="add mod">
          <ac:chgData name="Michelle VanCleave" userId="21864539-1fac-4bc4-8613-9e5a6807880e" providerId="ADAL" clId="{4A9625A8-5567-4385-8438-B24614BBC567}" dt="2025-06-25T21:32:08.613" v="604" actId="1076"/>
          <ac:picMkLst>
            <pc:docMk/>
            <pc:sldMk cId="298364507" sldId="406"/>
            <ac:picMk id="4" creationId="{46DD4866-9A4E-0F24-B77E-D316314C48E2}"/>
          </ac:picMkLst>
        </pc:picChg>
        <pc:picChg chg="mod">
          <ac:chgData name="Michelle VanCleave" userId="21864539-1fac-4bc4-8613-9e5a6807880e" providerId="ADAL" clId="{4A9625A8-5567-4385-8438-B24614BBC567}" dt="2025-06-25T21:32:27.022" v="605" actId="1076"/>
          <ac:picMkLst>
            <pc:docMk/>
            <pc:sldMk cId="298364507" sldId="406"/>
            <ac:picMk id="5" creationId="{F2B2501C-600C-11B3-1ECD-912D988906A5}"/>
          </ac:picMkLst>
        </pc:picChg>
        <pc:cxnChg chg="add mod">
          <ac:chgData name="Michelle VanCleave" userId="21864539-1fac-4bc4-8613-9e5a6807880e" providerId="ADAL" clId="{4A9625A8-5567-4385-8438-B24614BBC567}" dt="2025-06-26T13:56:41.283" v="945" actId="1076"/>
          <ac:cxnSpMkLst>
            <pc:docMk/>
            <pc:sldMk cId="298364507" sldId="406"/>
            <ac:cxnSpMk id="8" creationId="{99153B4F-F343-3FA9-CAD9-EF1BEBF84F68}"/>
          </ac:cxnSpMkLst>
        </pc:cxnChg>
      </pc:sldChg>
      <pc:sldChg chg="addSp delSp modSp mod modClrScheme chgLayout">
        <pc:chgData name="Michelle VanCleave" userId="21864539-1fac-4bc4-8613-9e5a6807880e" providerId="ADAL" clId="{4A9625A8-5567-4385-8438-B24614BBC567}" dt="2025-06-25T21:51:31.406" v="743" actId="1036"/>
        <pc:sldMkLst>
          <pc:docMk/>
          <pc:sldMk cId="3088225330" sldId="407"/>
        </pc:sldMkLst>
        <pc:spChg chg="mod ord">
          <ac:chgData name="Michelle VanCleave" userId="21864539-1fac-4bc4-8613-9e5a6807880e" providerId="ADAL" clId="{4A9625A8-5567-4385-8438-B24614BBC567}" dt="2025-06-25T21:51:31.406" v="743" actId="1036"/>
          <ac:spMkLst>
            <pc:docMk/>
            <pc:sldMk cId="3088225330" sldId="407"/>
            <ac:spMk id="2" creationId="{60BD29B5-1B58-809F-FEA7-B82105E94664}"/>
          </ac:spMkLst>
        </pc:spChg>
        <pc:spChg chg="mod ord">
          <ac:chgData name="Michelle VanCleave" userId="21864539-1fac-4bc4-8613-9e5a6807880e" providerId="ADAL" clId="{4A9625A8-5567-4385-8438-B24614BBC567}" dt="2025-06-25T21:51:14.369" v="732" actId="14100"/>
          <ac:spMkLst>
            <pc:docMk/>
            <pc:sldMk cId="3088225330" sldId="407"/>
            <ac:spMk id="3" creationId="{8B599B60-BF79-A832-6AD4-6C6FC6CE4317}"/>
          </ac:spMkLst>
        </pc:spChg>
        <pc:picChg chg="add mod ord">
          <ac:chgData name="Michelle VanCleave" userId="21864539-1fac-4bc4-8613-9e5a6807880e" providerId="ADAL" clId="{4A9625A8-5567-4385-8438-B24614BBC567}" dt="2025-06-25T21:49:09.554" v="713" actId="1076"/>
          <ac:picMkLst>
            <pc:docMk/>
            <pc:sldMk cId="3088225330" sldId="407"/>
            <ac:picMk id="6" creationId="{A1FA5B40-89C4-EB93-65E1-4E8CE86774C7}"/>
          </ac:picMkLst>
        </pc:picChg>
      </pc:sldChg>
      <pc:sldChg chg="addSp delSp modSp mod modClrScheme chgLayout">
        <pc:chgData name="Michelle VanCleave" userId="21864539-1fac-4bc4-8613-9e5a6807880e" providerId="ADAL" clId="{4A9625A8-5567-4385-8438-B24614BBC567}" dt="2025-06-25T21:58:00.621" v="822" actId="14100"/>
        <pc:sldMkLst>
          <pc:docMk/>
          <pc:sldMk cId="888484295" sldId="408"/>
        </pc:sldMkLst>
        <pc:spChg chg="mod ord">
          <ac:chgData name="Michelle VanCleave" userId="21864539-1fac-4bc4-8613-9e5a6807880e" providerId="ADAL" clId="{4A9625A8-5567-4385-8438-B24614BBC567}" dt="2025-06-25T21:58:00.621" v="822" actId="14100"/>
          <ac:spMkLst>
            <pc:docMk/>
            <pc:sldMk cId="888484295" sldId="408"/>
            <ac:spMk id="2" creationId="{805346ED-721D-85EE-2F1B-A31D0912DE29}"/>
          </ac:spMkLst>
        </pc:spChg>
        <pc:spChg chg="add mod">
          <ac:chgData name="Michelle VanCleave" userId="21864539-1fac-4bc4-8613-9e5a6807880e" providerId="ADAL" clId="{4A9625A8-5567-4385-8438-B24614BBC567}" dt="2025-06-25T21:39:42.975" v="683" actId="14100"/>
          <ac:spMkLst>
            <pc:docMk/>
            <pc:sldMk cId="888484295" sldId="408"/>
            <ac:spMk id="9" creationId="{09D30D10-8812-F8B0-FA72-040BF96237EE}"/>
          </ac:spMkLst>
        </pc:spChg>
        <pc:picChg chg="add mod ord">
          <ac:chgData name="Michelle VanCleave" userId="21864539-1fac-4bc4-8613-9e5a6807880e" providerId="ADAL" clId="{4A9625A8-5567-4385-8438-B24614BBC567}" dt="2025-06-25T21:39:22.783" v="680" actId="700"/>
          <ac:picMkLst>
            <pc:docMk/>
            <pc:sldMk cId="888484295" sldId="408"/>
            <ac:picMk id="6" creationId="{AD1AC941-52B1-8B23-7901-0522FAE56DF9}"/>
          </ac:picMkLst>
        </pc:picChg>
      </pc:sldChg>
      <pc:sldChg chg="addSp delSp modSp mod">
        <pc:chgData name="Michelle VanCleave" userId="21864539-1fac-4bc4-8613-9e5a6807880e" providerId="ADAL" clId="{4A9625A8-5567-4385-8438-B24614BBC567}" dt="2025-06-25T21:24:50.435" v="570" actId="1036"/>
        <pc:sldMkLst>
          <pc:docMk/>
          <pc:sldMk cId="2249372667" sldId="409"/>
        </pc:sldMkLst>
        <pc:spChg chg="add mod">
          <ac:chgData name="Michelle VanCleave" userId="21864539-1fac-4bc4-8613-9e5a6807880e" providerId="ADAL" clId="{4A9625A8-5567-4385-8438-B24614BBC567}" dt="2025-06-25T21:24:50.435" v="570" actId="1036"/>
          <ac:spMkLst>
            <pc:docMk/>
            <pc:sldMk cId="2249372667" sldId="409"/>
            <ac:spMk id="2" creationId="{5B511139-B37F-81AB-7727-77ED1BE3A3D1}"/>
          </ac:spMkLst>
        </pc:spChg>
        <pc:spChg chg="mod">
          <ac:chgData name="Michelle VanCleave" userId="21864539-1fac-4bc4-8613-9e5a6807880e" providerId="ADAL" clId="{4A9625A8-5567-4385-8438-B24614BBC567}" dt="2025-06-25T21:24:50.435" v="570" actId="1036"/>
          <ac:spMkLst>
            <pc:docMk/>
            <pc:sldMk cId="2249372667" sldId="409"/>
            <ac:spMk id="3" creationId="{9C37279A-330D-886F-340D-494A5005E5FC}"/>
          </ac:spMkLst>
        </pc:spChg>
        <pc:picChg chg="add mod ord">
          <ac:chgData name="Michelle VanCleave" userId="21864539-1fac-4bc4-8613-9e5a6807880e" providerId="ADAL" clId="{4A9625A8-5567-4385-8438-B24614BBC567}" dt="2025-06-25T21:24:26.079" v="518" actId="167"/>
          <ac:picMkLst>
            <pc:docMk/>
            <pc:sldMk cId="2249372667" sldId="409"/>
            <ac:picMk id="5" creationId="{50E7F428-C412-1BA8-8C42-12FE3C691E25}"/>
          </ac:picMkLst>
        </pc:picChg>
      </pc:sldChg>
      <pc:sldChg chg="addSp modSp mod">
        <pc:chgData name="Michelle VanCleave" userId="21864539-1fac-4bc4-8613-9e5a6807880e" providerId="ADAL" clId="{4A9625A8-5567-4385-8438-B24614BBC567}" dt="2025-06-25T18:23:08.539" v="129" actId="207"/>
        <pc:sldMkLst>
          <pc:docMk/>
          <pc:sldMk cId="3390304222" sldId="410"/>
        </pc:sldMkLst>
        <pc:spChg chg="mod">
          <ac:chgData name="Michelle VanCleave" userId="21864539-1fac-4bc4-8613-9e5a6807880e" providerId="ADAL" clId="{4A9625A8-5567-4385-8438-B24614BBC567}" dt="2025-06-25T18:20:35.079" v="6" actId="20577"/>
          <ac:spMkLst>
            <pc:docMk/>
            <pc:sldMk cId="3390304222" sldId="410"/>
            <ac:spMk id="2" creationId="{7AB1D9D6-2977-ABCD-FDF8-51AFA5064E54}"/>
          </ac:spMkLst>
        </pc:spChg>
        <pc:spChg chg="add mod">
          <ac:chgData name="Michelle VanCleave" userId="21864539-1fac-4bc4-8613-9e5a6807880e" providerId="ADAL" clId="{4A9625A8-5567-4385-8438-B24614BBC567}" dt="2025-06-25T18:23:08.539" v="129" actId="207"/>
          <ac:spMkLst>
            <pc:docMk/>
            <pc:sldMk cId="3390304222" sldId="410"/>
            <ac:spMk id="3" creationId="{5E7BA3A9-F7BA-829F-5A9A-C0132DD0E030}"/>
          </ac:spMkLst>
        </pc:spChg>
      </pc:sldChg>
      <pc:sldChg chg="addSp delSp modSp new mod">
        <pc:chgData name="Michelle VanCleave" userId="21864539-1fac-4bc4-8613-9e5a6807880e" providerId="ADAL" clId="{4A9625A8-5567-4385-8438-B24614BBC567}" dt="2025-06-26T13:56:27.784" v="943" actId="1076"/>
        <pc:sldMkLst>
          <pc:docMk/>
          <pc:sldMk cId="381795918" sldId="411"/>
        </pc:sldMkLst>
        <pc:spChg chg="mod">
          <ac:chgData name="Michelle VanCleave" userId="21864539-1fac-4bc4-8613-9e5a6807880e" providerId="ADAL" clId="{4A9625A8-5567-4385-8438-B24614BBC567}" dt="2025-06-25T19:48:29.613" v="236"/>
          <ac:spMkLst>
            <pc:docMk/>
            <pc:sldMk cId="381795918" sldId="411"/>
            <ac:spMk id="2" creationId="{7EACF045-7D18-2CBF-52B6-5D09560F1046}"/>
          </ac:spMkLst>
        </pc:spChg>
        <pc:spChg chg="mod">
          <ac:chgData name="Michelle VanCleave" userId="21864539-1fac-4bc4-8613-9e5a6807880e" providerId="ADAL" clId="{4A9625A8-5567-4385-8438-B24614BBC567}" dt="2025-06-25T19:48:55.806" v="248" actId="6549"/>
          <ac:spMkLst>
            <pc:docMk/>
            <pc:sldMk cId="381795918" sldId="411"/>
            <ac:spMk id="3" creationId="{9ED1B6CA-C65D-C692-9423-635042A3983D}"/>
          </ac:spMkLst>
        </pc:spChg>
        <pc:picChg chg="add mod modCrop">
          <ac:chgData name="Michelle VanCleave" userId="21864539-1fac-4bc4-8613-9e5a6807880e" providerId="ADAL" clId="{4A9625A8-5567-4385-8438-B24614BBC567}" dt="2025-06-25T19:48:14.732" v="233" actId="18131"/>
          <ac:picMkLst>
            <pc:docMk/>
            <pc:sldMk cId="381795918" sldId="411"/>
            <ac:picMk id="6" creationId="{33C53904-8570-C4E9-EC5F-7728ECBE467B}"/>
          </ac:picMkLst>
        </pc:picChg>
        <pc:cxnChg chg="add mod">
          <ac:chgData name="Michelle VanCleave" userId="21864539-1fac-4bc4-8613-9e5a6807880e" providerId="ADAL" clId="{4A9625A8-5567-4385-8438-B24614BBC567}" dt="2025-06-26T13:56:27.784" v="943" actId="1076"/>
          <ac:cxnSpMkLst>
            <pc:docMk/>
            <pc:sldMk cId="381795918" sldId="411"/>
            <ac:cxnSpMk id="7" creationId="{675D0163-5F8E-6F12-2E2C-9011567E463D}"/>
          </ac:cxnSpMkLst>
        </pc:cxnChg>
      </pc:sldChg>
      <pc:sldChg chg="addSp delSp modSp add mod ord">
        <pc:chgData name="Michelle VanCleave" userId="21864539-1fac-4bc4-8613-9e5a6807880e" providerId="ADAL" clId="{4A9625A8-5567-4385-8438-B24614BBC567}" dt="2025-06-25T21:22:37.699" v="500" actId="1076"/>
        <pc:sldMkLst>
          <pc:docMk/>
          <pc:sldMk cId="2999914839" sldId="412"/>
        </pc:sldMkLst>
        <pc:spChg chg="mod">
          <ac:chgData name="Michelle VanCleave" userId="21864539-1fac-4bc4-8613-9e5a6807880e" providerId="ADAL" clId="{4A9625A8-5567-4385-8438-B24614BBC567}" dt="2025-06-25T21:22:37.699" v="500" actId="1076"/>
          <ac:spMkLst>
            <pc:docMk/>
            <pc:sldMk cId="2999914839" sldId="412"/>
            <ac:spMk id="3" creationId="{9C37279A-330D-886F-340D-494A5005E5FC}"/>
          </ac:spMkLst>
        </pc:spChg>
        <pc:spChg chg="add mod">
          <ac:chgData name="Michelle VanCleave" userId="21864539-1fac-4bc4-8613-9e5a6807880e" providerId="ADAL" clId="{4A9625A8-5567-4385-8438-B24614BBC567}" dt="2025-06-25T21:22:37.699" v="500" actId="1076"/>
          <ac:spMkLst>
            <pc:docMk/>
            <pc:sldMk cId="2999914839" sldId="412"/>
            <ac:spMk id="14" creationId="{5A02D96B-628C-A2EE-0438-B89C967DA68C}"/>
          </ac:spMkLst>
        </pc:spChg>
        <pc:picChg chg="add mod ord">
          <ac:chgData name="Michelle VanCleave" userId="21864539-1fac-4bc4-8613-9e5a6807880e" providerId="ADAL" clId="{4A9625A8-5567-4385-8438-B24614BBC567}" dt="2025-06-25T21:22:31.734" v="499" actId="167"/>
          <ac:picMkLst>
            <pc:docMk/>
            <pc:sldMk cId="2999914839" sldId="412"/>
            <ac:picMk id="18" creationId="{36E1ACB5-091A-4341-EC30-8693CC268FE4}"/>
          </ac:picMkLst>
        </pc:picChg>
      </pc:sldChg>
      <pc:sldChg chg="addSp delSp modSp add mod ord">
        <pc:chgData name="Michelle VanCleave" userId="21864539-1fac-4bc4-8613-9e5a6807880e" providerId="ADAL" clId="{4A9625A8-5567-4385-8438-B24614BBC567}" dt="2025-06-26T13:57:17.444" v="951" actId="14100"/>
        <pc:sldMkLst>
          <pc:docMk/>
          <pc:sldMk cId="4122409367" sldId="413"/>
        </pc:sldMkLst>
        <pc:spChg chg="mod">
          <ac:chgData name="Michelle VanCleave" userId="21864539-1fac-4bc4-8613-9e5a6807880e" providerId="ADAL" clId="{4A9625A8-5567-4385-8438-B24614BBC567}" dt="2025-06-26T13:57:04.946" v="947" actId="14100"/>
          <ac:spMkLst>
            <pc:docMk/>
            <pc:sldMk cId="4122409367" sldId="413"/>
            <ac:spMk id="2" creationId="{7EACF045-7D18-2CBF-52B6-5D09560F1046}"/>
          </ac:spMkLst>
        </pc:spChg>
        <pc:spChg chg="mod">
          <ac:chgData name="Michelle VanCleave" userId="21864539-1fac-4bc4-8613-9e5a6807880e" providerId="ADAL" clId="{4A9625A8-5567-4385-8438-B24614BBC567}" dt="2025-06-26T13:57:17.444" v="951" actId="14100"/>
          <ac:spMkLst>
            <pc:docMk/>
            <pc:sldMk cId="4122409367" sldId="413"/>
            <ac:spMk id="3" creationId="{9ED1B6CA-C65D-C692-9423-635042A3983D}"/>
          </ac:spMkLst>
        </pc:spChg>
        <pc:picChg chg="mod">
          <ac:chgData name="Michelle VanCleave" userId="21864539-1fac-4bc4-8613-9e5a6807880e" providerId="ADAL" clId="{4A9625A8-5567-4385-8438-B24614BBC567}" dt="2025-06-25T21:55:01.024" v="788" actId="14100"/>
          <ac:picMkLst>
            <pc:docMk/>
            <pc:sldMk cId="4122409367" sldId="413"/>
            <ac:picMk id="6" creationId="{33C53904-8570-C4E9-EC5F-7728ECBE467B}"/>
          </ac:picMkLst>
        </pc:picChg>
        <pc:cxnChg chg="add mod">
          <ac:chgData name="Michelle VanCleave" userId="21864539-1fac-4bc4-8613-9e5a6807880e" providerId="ADAL" clId="{4A9625A8-5567-4385-8438-B24614BBC567}" dt="2025-06-26T13:57:14.090" v="950" actId="1076"/>
          <ac:cxnSpMkLst>
            <pc:docMk/>
            <pc:sldMk cId="4122409367" sldId="413"/>
            <ac:cxnSpMk id="5" creationId="{9C0D4B86-FEF4-5086-D7A6-84E28C61D099}"/>
          </ac:cxnSpMkLst>
        </pc:cxnChg>
      </pc:sldChg>
      <pc:sldChg chg="addSp delSp modSp add mod ord">
        <pc:chgData name="Michelle VanCleave" userId="21864539-1fac-4bc4-8613-9e5a6807880e" providerId="ADAL" clId="{4A9625A8-5567-4385-8438-B24614BBC567}" dt="2025-06-26T16:21:49.633" v="1404" actId="732"/>
        <pc:sldMkLst>
          <pc:docMk/>
          <pc:sldMk cId="3767358887" sldId="414"/>
        </pc:sldMkLst>
        <pc:spChg chg="mod">
          <ac:chgData name="Michelle VanCleave" userId="21864539-1fac-4bc4-8613-9e5a6807880e" providerId="ADAL" clId="{4A9625A8-5567-4385-8438-B24614BBC567}" dt="2025-06-25T21:57:06.422" v="817"/>
          <ac:spMkLst>
            <pc:docMk/>
            <pc:sldMk cId="3767358887" sldId="414"/>
            <ac:spMk id="3" creationId="{9C37279A-330D-886F-340D-494A5005E5FC}"/>
          </ac:spMkLst>
        </pc:spChg>
        <pc:picChg chg="add mod ord modCrop">
          <ac:chgData name="Michelle VanCleave" userId="21864539-1fac-4bc4-8613-9e5a6807880e" providerId="ADAL" clId="{4A9625A8-5567-4385-8438-B24614BBC567}" dt="2025-06-26T16:21:49.633" v="1404" actId="732"/>
          <ac:picMkLst>
            <pc:docMk/>
            <pc:sldMk cId="3767358887" sldId="414"/>
            <ac:picMk id="6" creationId="{B49F64CE-752F-8CF6-5709-3B7AF5A23081}"/>
          </ac:picMkLst>
        </pc:picChg>
      </pc:sldChg>
      <pc:sldChg chg="addSp delSp modSp add mod">
        <pc:chgData name="Michelle VanCleave" userId="21864539-1fac-4bc4-8613-9e5a6807880e" providerId="ADAL" clId="{4A9625A8-5567-4385-8438-B24614BBC567}" dt="2025-06-26T15:44:54.411" v="1083" actId="732"/>
        <pc:sldMkLst>
          <pc:docMk/>
          <pc:sldMk cId="933063075" sldId="415"/>
        </pc:sldMkLst>
        <pc:spChg chg="mod">
          <ac:chgData name="Michelle VanCleave" userId="21864539-1fac-4bc4-8613-9e5a6807880e" providerId="ADAL" clId="{4A9625A8-5567-4385-8438-B24614BBC567}" dt="2025-06-26T14:06:43.899" v="982" actId="1036"/>
          <ac:spMkLst>
            <pc:docMk/>
            <pc:sldMk cId="933063075" sldId="415"/>
            <ac:spMk id="2" creationId="{5B511139-B37F-81AB-7727-77ED1BE3A3D1}"/>
          </ac:spMkLst>
        </pc:spChg>
        <pc:spChg chg="mod">
          <ac:chgData name="Michelle VanCleave" userId="21864539-1fac-4bc4-8613-9e5a6807880e" providerId="ADAL" clId="{4A9625A8-5567-4385-8438-B24614BBC567}" dt="2025-06-26T14:14:42.871" v="1021" actId="207"/>
          <ac:spMkLst>
            <pc:docMk/>
            <pc:sldMk cId="933063075" sldId="415"/>
            <ac:spMk id="3" creationId="{9C37279A-330D-886F-340D-494A5005E5FC}"/>
          </ac:spMkLst>
        </pc:spChg>
        <pc:picChg chg="add del mod modCrop">
          <ac:chgData name="Michelle VanCleave" userId="21864539-1fac-4bc4-8613-9e5a6807880e" providerId="ADAL" clId="{4A9625A8-5567-4385-8438-B24614BBC567}" dt="2025-06-26T14:08:29.189" v="1013" actId="478"/>
          <ac:picMkLst>
            <pc:docMk/>
            <pc:sldMk cId="933063075" sldId="415"/>
            <ac:picMk id="5" creationId="{10537438-5612-8671-A115-81DBB99FB141}"/>
          </ac:picMkLst>
        </pc:picChg>
        <pc:picChg chg="add del mod modCrop">
          <ac:chgData name="Michelle VanCleave" userId="21864539-1fac-4bc4-8613-9e5a6807880e" providerId="ADAL" clId="{4A9625A8-5567-4385-8438-B24614BBC567}" dt="2025-06-26T14:08:26.807" v="1012" actId="478"/>
          <ac:picMkLst>
            <pc:docMk/>
            <pc:sldMk cId="933063075" sldId="415"/>
            <ac:picMk id="6" creationId="{A6998866-A80D-91ED-0BCE-08457550B731}"/>
          </ac:picMkLst>
        </pc:picChg>
        <pc:picChg chg="add del mod ord">
          <ac:chgData name="Michelle VanCleave" userId="21864539-1fac-4bc4-8613-9e5a6807880e" providerId="ADAL" clId="{4A9625A8-5567-4385-8438-B24614BBC567}" dt="2025-06-26T14:14:45.836" v="1022" actId="478"/>
          <ac:picMkLst>
            <pc:docMk/>
            <pc:sldMk cId="933063075" sldId="415"/>
            <ac:picMk id="8" creationId="{4818F91F-C1F7-F3A0-7567-AE6317647156}"/>
          </ac:picMkLst>
        </pc:picChg>
        <pc:picChg chg="add del mod ord modCrop">
          <ac:chgData name="Michelle VanCleave" userId="21864539-1fac-4bc4-8613-9e5a6807880e" providerId="ADAL" clId="{4A9625A8-5567-4385-8438-B24614BBC567}" dt="2025-06-26T15:42:49.057" v="1069" actId="478"/>
          <ac:picMkLst>
            <pc:docMk/>
            <pc:sldMk cId="933063075" sldId="415"/>
            <ac:picMk id="10" creationId="{8B3FBD3C-EF91-CFA9-E240-0A1F5B5B31E1}"/>
          </ac:picMkLst>
        </pc:picChg>
        <pc:picChg chg="add mod ord modCrop">
          <ac:chgData name="Michelle VanCleave" userId="21864539-1fac-4bc4-8613-9e5a6807880e" providerId="ADAL" clId="{4A9625A8-5567-4385-8438-B24614BBC567}" dt="2025-06-26T15:44:54.411" v="1083" actId="732"/>
          <ac:picMkLst>
            <pc:docMk/>
            <pc:sldMk cId="933063075" sldId="415"/>
            <ac:picMk id="12" creationId="{D0BB2DDE-F9B6-06A9-86A2-6942012600B8}"/>
          </ac:picMkLst>
        </pc:picChg>
      </pc:sldChg>
      <pc:sldChg chg="addSp delSp modSp add mod">
        <pc:chgData name="Michelle VanCleave" userId="21864539-1fac-4bc4-8613-9e5a6807880e" providerId="ADAL" clId="{4A9625A8-5567-4385-8438-B24614BBC567}" dt="2025-07-09T20:26:00.583" v="1972" actId="20577"/>
        <pc:sldMkLst>
          <pc:docMk/>
          <pc:sldMk cId="2489763011" sldId="416"/>
        </pc:sldMkLst>
        <pc:spChg chg="mod">
          <ac:chgData name="Michelle VanCleave" userId="21864539-1fac-4bc4-8613-9e5a6807880e" providerId="ADAL" clId="{4A9625A8-5567-4385-8438-B24614BBC567}" dt="2025-07-09T20:26:00.583" v="1972" actId="20577"/>
          <ac:spMkLst>
            <pc:docMk/>
            <pc:sldMk cId="2489763011" sldId="416"/>
            <ac:spMk id="3" creationId="{9C37279A-330D-886F-340D-494A5005E5FC}"/>
          </ac:spMkLst>
        </pc:spChg>
        <pc:spChg chg="add mod ord">
          <ac:chgData name="Michelle VanCleave" userId="21864539-1fac-4bc4-8613-9e5a6807880e" providerId="ADAL" clId="{4A9625A8-5567-4385-8438-B24614BBC567}" dt="2025-07-01T14:30:55.420" v="1958" actId="207"/>
          <ac:spMkLst>
            <pc:docMk/>
            <pc:sldMk cId="2489763011" sldId="416"/>
            <ac:spMk id="4" creationId="{C5338F6C-5B0C-C7A4-41A2-E7869656A72F}"/>
          </ac:spMkLst>
        </pc:spChg>
        <pc:picChg chg="add del mod modCrop">
          <ac:chgData name="Michelle VanCleave" userId="21864539-1fac-4bc4-8613-9e5a6807880e" providerId="ADAL" clId="{4A9625A8-5567-4385-8438-B24614BBC567}" dt="2025-06-26T14:43:27.182" v="1068" actId="478"/>
          <ac:picMkLst>
            <pc:docMk/>
            <pc:sldMk cId="2489763011" sldId="416"/>
            <ac:picMk id="5" creationId="{F63D0885-378D-92D2-4C2F-F4EAFACAAE35}"/>
          </ac:picMkLst>
        </pc:picChg>
        <pc:picChg chg="add del mod">
          <ac:chgData name="Michelle VanCleave" userId="21864539-1fac-4bc4-8613-9e5a6807880e" providerId="ADAL" clId="{4A9625A8-5567-4385-8438-B24614BBC567}" dt="2025-07-01T14:09:55.114" v="1935" actId="478"/>
          <ac:picMkLst>
            <pc:docMk/>
            <pc:sldMk cId="2489763011" sldId="416"/>
            <ac:picMk id="6" creationId="{AB89BDEB-DCC9-75C0-5A1D-8424C988D50D}"/>
          </ac:picMkLst>
        </pc:picChg>
        <pc:picChg chg="add del mod">
          <ac:chgData name="Michelle VanCleave" userId="21864539-1fac-4bc4-8613-9e5a6807880e" providerId="ADAL" clId="{4A9625A8-5567-4385-8438-B24614BBC567}" dt="2025-06-26T14:18:00.316" v="1058" actId="478"/>
          <ac:picMkLst>
            <pc:docMk/>
            <pc:sldMk cId="2489763011" sldId="416"/>
            <ac:picMk id="7" creationId="{D6858FCE-0428-26BB-8A51-8A251A63651E}"/>
          </ac:picMkLst>
        </pc:picChg>
        <pc:picChg chg="add del mod">
          <ac:chgData name="Michelle VanCleave" userId="21864539-1fac-4bc4-8613-9e5a6807880e" providerId="ADAL" clId="{4A9625A8-5567-4385-8438-B24614BBC567}" dt="2025-07-01T14:10:23.688" v="1940" actId="478"/>
          <ac:picMkLst>
            <pc:docMk/>
            <pc:sldMk cId="2489763011" sldId="416"/>
            <ac:picMk id="8" creationId="{D77B4EA5-D1F1-421A-B011-73F36C663459}"/>
          </ac:picMkLst>
        </pc:picChg>
        <pc:picChg chg="add del mod ord modCrop">
          <ac:chgData name="Michelle VanCleave" userId="21864539-1fac-4bc4-8613-9e5a6807880e" providerId="ADAL" clId="{4A9625A8-5567-4385-8438-B24614BBC567}" dt="2025-06-30T17:36:29.319" v="1919" actId="478"/>
          <ac:picMkLst>
            <pc:docMk/>
            <pc:sldMk cId="2489763011" sldId="416"/>
            <ac:picMk id="9" creationId="{E7FE001A-78D6-F69E-2698-F2CF67091904}"/>
          </ac:picMkLst>
        </pc:picChg>
        <pc:picChg chg="add del mod">
          <ac:chgData name="Michelle VanCleave" userId="21864539-1fac-4bc4-8613-9e5a6807880e" providerId="ADAL" clId="{4A9625A8-5567-4385-8438-B24614BBC567}" dt="2025-07-01T14:27:56.392" v="1945" actId="478"/>
          <ac:picMkLst>
            <pc:docMk/>
            <pc:sldMk cId="2489763011" sldId="416"/>
            <ac:picMk id="11" creationId="{E298FB2C-6C57-7098-51C8-F3D8275A9FFB}"/>
          </ac:picMkLst>
        </pc:picChg>
        <pc:picChg chg="add mod modCrop">
          <ac:chgData name="Michelle VanCleave" userId="21864539-1fac-4bc4-8613-9e5a6807880e" providerId="ADAL" clId="{4A9625A8-5567-4385-8438-B24614BBC567}" dt="2025-07-09T20:25:53.981" v="1959" actId="732"/>
          <ac:picMkLst>
            <pc:docMk/>
            <pc:sldMk cId="2489763011" sldId="416"/>
            <ac:picMk id="13" creationId="{10E97717-F78B-6089-B2E6-FA8272E58215}"/>
          </ac:picMkLst>
        </pc:picChg>
      </pc:sldChg>
      <pc:sldChg chg="modSp add mod ord modCm">
        <pc:chgData name="Michelle VanCleave" userId="21864539-1fac-4bc4-8613-9e5a6807880e" providerId="ADAL" clId="{4A9625A8-5567-4385-8438-B24614BBC567}" dt="2025-06-30T15:29:45.056" v="1918" actId="6549"/>
        <pc:sldMkLst>
          <pc:docMk/>
          <pc:sldMk cId="3677489361" sldId="417"/>
        </pc:sldMkLst>
        <pc:spChg chg="mod">
          <ac:chgData name="Michelle VanCleave" userId="21864539-1fac-4bc4-8613-9e5a6807880e" providerId="ADAL" clId="{4A9625A8-5567-4385-8438-B24614BBC567}" dt="2025-06-30T15:26:58.171" v="1907" actId="20577"/>
          <ac:spMkLst>
            <pc:docMk/>
            <pc:sldMk cId="3677489361" sldId="417"/>
            <ac:spMk id="2" creationId="{805346ED-721D-85EE-2F1B-A31D0912DE29}"/>
          </ac:spMkLst>
        </pc:spChg>
        <pc:spChg chg="mod">
          <ac:chgData name="Michelle VanCleave" userId="21864539-1fac-4bc4-8613-9e5a6807880e" providerId="ADAL" clId="{4A9625A8-5567-4385-8438-B24614BBC567}" dt="2025-06-30T15:29:45.056" v="1918" actId="6549"/>
          <ac:spMkLst>
            <pc:docMk/>
            <pc:sldMk cId="3677489361" sldId="417"/>
            <ac:spMk id="9" creationId="{09D30D10-8812-F8B0-FA72-040BF96237EE}"/>
          </ac:spMkLst>
        </pc:spChg>
        <pc:picChg chg="mod">
          <ac:chgData name="Michelle VanCleave" userId="21864539-1fac-4bc4-8613-9e5a6807880e" providerId="ADAL" clId="{4A9625A8-5567-4385-8438-B24614BBC567}" dt="2025-06-25T22:19:25.625" v="874" actId="14826"/>
          <ac:picMkLst>
            <pc:docMk/>
            <pc:sldMk cId="3677489361" sldId="417"/>
            <ac:picMk id="6" creationId="{AD1AC941-52B1-8B23-7901-0522FAE56DF9}"/>
          </ac:picMkLst>
        </pc:picChg>
        <pc:extLst>
          <p:ext xmlns:p="http://schemas.openxmlformats.org/presentationml/2006/main" uri="{D6D511B9-2390-475A-947B-AFAB55BFBCF1}">
            <pc226:cmChg xmlns:pc226="http://schemas.microsoft.com/office/powerpoint/2022/06/main/command" chg="mod">
              <pc226:chgData name="Michelle VanCleave" userId="21864539-1fac-4bc4-8613-9e5a6807880e" providerId="ADAL" clId="{4A9625A8-5567-4385-8438-B24614BBC567}" dt="2025-06-30T15:26:58.171" v="1907" actId="20577"/>
              <pc2:cmMkLst xmlns:pc2="http://schemas.microsoft.com/office/powerpoint/2019/9/main/command">
                <pc:docMk/>
                <pc:sldMk cId="3677489361" sldId="417"/>
                <pc2:cmMk id="{7374EF22-6708-4967-858E-F4C57853ECD7}"/>
              </pc2:cmMkLst>
            </pc226:cmChg>
          </p:ext>
        </pc:extLst>
      </pc:sldChg>
      <pc:sldChg chg="addSp delSp modSp new mod">
        <pc:chgData name="Michelle VanCleave" userId="21864539-1fac-4bc4-8613-9e5a6807880e" providerId="ADAL" clId="{4A9625A8-5567-4385-8438-B24614BBC567}" dt="2025-06-25T22:23:12.350" v="905" actId="1076"/>
        <pc:sldMkLst>
          <pc:docMk/>
          <pc:sldMk cId="2542300340" sldId="418"/>
        </pc:sldMkLst>
        <pc:spChg chg="mod">
          <ac:chgData name="Michelle VanCleave" userId="21864539-1fac-4bc4-8613-9e5a6807880e" providerId="ADAL" clId="{4A9625A8-5567-4385-8438-B24614BBC567}" dt="2025-06-25T22:22:26.928" v="897" actId="14100"/>
          <ac:spMkLst>
            <pc:docMk/>
            <pc:sldMk cId="2542300340" sldId="418"/>
            <ac:spMk id="2" creationId="{6F0A8AC5-B875-B3F8-13EE-3FA2451B9258}"/>
          </ac:spMkLst>
        </pc:spChg>
        <pc:spChg chg="add mod">
          <ac:chgData name="Michelle VanCleave" userId="21864539-1fac-4bc4-8613-9e5a6807880e" providerId="ADAL" clId="{4A9625A8-5567-4385-8438-B24614BBC567}" dt="2025-06-25T22:22:59.124" v="903" actId="14100"/>
          <ac:spMkLst>
            <pc:docMk/>
            <pc:sldMk cId="2542300340" sldId="418"/>
            <ac:spMk id="6" creationId="{53E260C4-B8CB-B1EE-80F7-E883141828E1}"/>
          </ac:spMkLst>
        </pc:spChg>
        <pc:picChg chg="add mod">
          <ac:chgData name="Michelle VanCleave" userId="21864539-1fac-4bc4-8613-9e5a6807880e" providerId="ADAL" clId="{4A9625A8-5567-4385-8438-B24614BBC567}" dt="2025-06-25T22:23:12.350" v="905" actId="1076"/>
          <ac:picMkLst>
            <pc:docMk/>
            <pc:sldMk cId="2542300340" sldId="418"/>
            <ac:picMk id="5" creationId="{90DF60B9-078D-8A7C-665F-45B0E364559D}"/>
          </ac:picMkLst>
        </pc:picChg>
      </pc:sldChg>
      <pc:sldChg chg="addSp modSp add mod ord">
        <pc:chgData name="Michelle VanCleave" userId="21864539-1fac-4bc4-8613-9e5a6807880e" providerId="ADAL" clId="{4A9625A8-5567-4385-8438-B24614BBC567}" dt="2025-06-26T13:57:28.410" v="952"/>
        <pc:sldMkLst>
          <pc:docMk/>
          <pc:sldMk cId="1521825571" sldId="419"/>
        </pc:sldMkLst>
        <pc:spChg chg="mod">
          <ac:chgData name="Michelle VanCleave" userId="21864539-1fac-4bc4-8613-9e5a6807880e" providerId="ADAL" clId="{4A9625A8-5567-4385-8438-B24614BBC567}" dt="2025-06-26T13:55:23.027" v="937" actId="14100"/>
          <ac:spMkLst>
            <pc:docMk/>
            <pc:sldMk cId="1521825571" sldId="419"/>
            <ac:spMk id="2" creationId="{7EACF045-7D18-2CBF-52B6-5D09560F1046}"/>
          </ac:spMkLst>
        </pc:spChg>
        <pc:spChg chg="mod">
          <ac:chgData name="Michelle VanCleave" userId="21864539-1fac-4bc4-8613-9e5a6807880e" providerId="ADAL" clId="{4A9625A8-5567-4385-8438-B24614BBC567}" dt="2025-06-26T13:55:12.802" v="936" actId="14100"/>
          <ac:spMkLst>
            <pc:docMk/>
            <pc:sldMk cId="1521825571" sldId="419"/>
            <ac:spMk id="3" creationId="{9ED1B6CA-C65D-C692-9423-635042A3983D}"/>
          </ac:spMkLst>
        </pc:spChg>
        <pc:picChg chg="mod">
          <ac:chgData name="Michelle VanCleave" userId="21864539-1fac-4bc4-8613-9e5a6807880e" providerId="ADAL" clId="{4A9625A8-5567-4385-8438-B24614BBC567}" dt="2025-06-25T22:24:00.210" v="909" actId="14826"/>
          <ac:picMkLst>
            <pc:docMk/>
            <pc:sldMk cId="1521825571" sldId="419"/>
            <ac:picMk id="6" creationId="{33C53904-8570-C4E9-EC5F-7728ECBE467B}"/>
          </ac:picMkLst>
        </pc:picChg>
        <pc:cxnChg chg="add mod">
          <ac:chgData name="Michelle VanCleave" userId="21864539-1fac-4bc4-8613-9e5a6807880e" providerId="ADAL" clId="{4A9625A8-5567-4385-8438-B24614BBC567}" dt="2025-06-26T13:57:28.410" v="952"/>
          <ac:cxnSpMkLst>
            <pc:docMk/>
            <pc:sldMk cId="1521825571" sldId="419"/>
            <ac:cxnSpMk id="4" creationId="{B06F2144-71C2-69F3-B7BC-ED6B360AF775}"/>
          </ac:cxnSpMkLst>
        </pc:cxnChg>
      </pc:sldChg>
      <pc:sldChg chg="addSp delSp modSp new mod">
        <pc:chgData name="Michelle VanCleave" userId="21864539-1fac-4bc4-8613-9e5a6807880e" providerId="ADAL" clId="{4A9625A8-5567-4385-8438-B24614BBC567}" dt="2025-07-09T20:27:12.802" v="1975" actId="12"/>
        <pc:sldMkLst>
          <pc:docMk/>
          <pc:sldMk cId="2026459569" sldId="420"/>
        </pc:sldMkLst>
        <pc:spChg chg="mod">
          <ac:chgData name="Michelle VanCleave" userId="21864539-1fac-4bc4-8613-9e5a6807880e" providerId="ADAL" clId="{4A9625A8-5567-4385-8438-B24614BBC567}" dt="2025-06-26T18:00:49.514" v="1692" actId="207"/>
          <ac:spMkLst>
            <pc:docMk/>
            <pc:sldMk cId="2026459569" sldId="420"/>
            <ac:spMk id="2" creationId="{55401FA7-DAF7-3E91-8B5B-015399504065}"/>
          </ac:spMkLst>
        </pc:spChg>
        <pc:spChg chg="mod">
          <ac:chgData name="Michelle VanCleave" userId="21864539-1fac-4bc4-8613-9e5a6807880e" providerId="ADAL" clId="{4A9625A8-5567-4385-8438-B24614BBC567}" dt="2025-07-09T20:27:12.802" v="1975" actId="12"/>
          <ac:spMkLst>
            <pc:docMk/>
            <pc:sldMk cId="2026459569" sldId="420"/>
            <ac:spMk id="3" creationId="{92EDA960-C733-51B6-7057-6EC54A9F85AB}"/>
          </ac:spMkLst>
        </pc:spChg>
        <pc:spChg chg="del">
          <ac:chgData name="Michelle VanCleave" userId="21864539-1fac-4bc4-8613-9e5a6807880e" providerId="ADAL" clId="{4A9625A8-5567-4385-8438-B24614BBC567}" dt="2025-06-26T15:48:46.291" v="1135" actId="931"/>
          <ac:spMkLst>
            <pc:docMk/>
            <pc:sldMk cId="2026459569" sldId="420"/>
            <ac:spMk id="4" creationId="{A8EC9286-BFA8-901C-19E4-E07C13D9CA1E}"/>
          </ac:spMkLst>
        </pc:spChg>
        <pc:spChg chg="add mod ord">
          <ac:chgData name="Michelle VanCleave" userId="21864539-1fac-4bc4-8613-9e5a6807880e" providerId="ADAL" clId="{4A9625A8-5567-4385-8438-B24614BBC567}" dt="2025-06-30T17:55:16.489" v="1921" actId="14100"/>
          <ac:spMkLst>
            <pc:docMk/>
            <pc:sldMk cId="2026459569" sldId="420"/>
            <ac:spMk id="7" creationId="{F930924E-C127-0583-8586-0CD4C9AA036E}"/>
          </ac:spMkLst>
        </pc:spChg>
        <pc:picChg chg="add mod modCrop">
          <ac:chgData name="Michelle VanCleave" userId="21864539-1fac-4bc4-8613-9e5a6807880e" providerId="ADAL" clId="{4A9625A8-5567-4385-8438-B24614BBC567}" dt="2025-06-26T15:55:16.613" v="1274" actId="732"/>
          <ac:picMkLst>
            <pc:docMk/>
            <pc:sldMk cId="2026459569" sldId="420"/>
            <ac:picMk id="6" creationId="{BE2880C5-5F58-C6F8-5B33-EB6791975AC5}"/>
          </ac:picMkLst>
        </pc:picChg>
      </pc:sldChg>
      <pc:sldChg chg="addSp delSp modSp add mod">
        <pc:chgData name="Michelle VanCleave" userId="21864539-1fac-4bc4-8613-9e5a6807880e" providerId="ADAL" clId="{4A9625A8-5567-4385-8438-B24614BBC567}" dt="2025-07-09T20:26:54.891" v="1974" actId="12"/>
        <pc:sldMkLst>
          <pc:docMk/>
          <pc:sldMk cId="953022336" sldId="421"/>
        </pc:sldMkLst>
        <pc:spChg chg="mod">
          <ac:chgData name="Michelle VanCleave" userId="21864539-1fac-4bc4-8613-9e5a6807880e" providerId="ADAL" clId="{4A9625A8-5567-4385-8438-B24614BBC567}" dt="2025-06-26T18:00:45.096" v="1691" actId="207"/>
          <ac:spMkLst>
            <pc:docMk/>
            <pc:sldMk cId="953022336" sldId="421"/>
            <ac:spMk id="2" creationId="{55401FA7-DAF7-3E91-8B5B-015399504065}"/>
          </ac:spMkLst>
        </pc:spChg>
        <pc:spChg chg="mod">
          <ac:chgData name="Michelle VanCleave" userId="21864539-1fac-4bc4-8613-9e5a6807880e" providerId="ADAL" clId="{4A9625A8-5567-4385-8438-B24614BBC567}" dt="2025-07-09T20:26:54.891" v="1974" actId="12"/>
          <ac:spMkLst>
            <pc:docMk/>
            <pc:sldMk cId="953022336" sldId="421"/>
            <ac:spMk id="3" creationId="{92EDA960-C733-51B6-7057-6EC54A9F85AB}"/>
          </ac:spMkLst>
        </pc:spChg>
        <pc:spChg chg="add mod ord">
          <ac:chgData name="Michelle VanCleave" userId="21864539-1fac-4bc4-8613-9e5a6807880e" providerId="ADAL" clId="{4A9625A8-5567-4385-8438-B24614BBC567}" dt="2025-06-26T18:00:05.630" v="1685" actId="167"/>
          <ac:spMkLst>
            <pc:docMk/>
            <pc:sldMk cId="953022336" sldId="421"/>
            <ac:spMk id="4" creationId="{9AC22897-3FD9-6F00-2763-4324BBB4449E}"/>
          </ac:spMkLst>
        </pc:spChg>
        <pc:spChg chg="del">
          <ac:chgData name="Michelle VanCleave" userId="21864539-1fac-4bc4-8613-9e5a6807880e" providerId="ADAL" clId="{4A9625A8-5567-4385-8438-B24614BBC567}" dt="2025-06-26T15:49:27.438" v="1160" actId="931"/>
          <ac:spMkLst>
            <pc:docMk/>
            <pc:sldMk cId="953022336" sldId="421"/>
            <ac:spMk id="4" creationId="{A8EC9286-BFA8-901C-19E4-E07C13D9CA1E}"/>
          </ac:spMkLst>
        </pc:spChg>
        <pc:picChg chg="add mod modCrop">
          <ac:chgData name="Michelle VanCleave" userId="21864539-1fac-4bc4-8613-9e5a6807880e" providerId="ADAL" clId="{4A9625A8-5567-4385-8438-B24614BBC567}" dt="2025-06-26T15:53:55.965" v="1235" actId="1035"/>
          <ac:picMkLst>
            <pc:docMk/>
            <pc:sldMk cId="953022336" sldId="421"/>
            <ac:picMk id="6" creationId="{340B34AB-B7AE-45AF-B88F-594447EFB4D8}"/>
          </ac:picMkLst>
        </pc:picChg>
      </pc:sldChg>
      <pc:sldChg chg="addSp delSp modSp add mod">
        <pc:chgData name="Michelle VanCleave" userId="21864539-1fac-4bc4-8613-9e5a6807880e" providerId="ADAL" clId="{4A9625A8-5567-4385-8438-B24614BBC567}" dt="2025-06-26T18:00:38.790" v="1690" actId="207"/>
        <pc:sldMkLst>
          <pc:docMk/>
          <pc:sldMk cId="48854491" sldId="422"/>
        </pc:sldMkLst>
        <pc:spChg chg="mod">
          <ac:chgData name="Michelle VanCleave" userId="21864539-1fac-4bc4-8613-9e5a6807880e" providerId="ADAL" clId="{4A9625A8-5567-4385-8438-B24614BBC567}" dt="2025-06-26T18:00:38.790" v="1690" actId="207"/>
          <ac:spMkLst>
            <pc:docMk/>
            <pc:sldMk cId="48854491" sldId="422"/>
            <ac:spMk id="2" creationId="{55401FA7-DAF7-3E91-8B5B-015399504065}"/>
          </ac:spMkLst>
        </pc:spChg>
        <pc:spChg chg="mod">
          <ac:chgData name="Michelle VanCleave" userId="21864539-1fac-4bc4-8613-9e5a6807880e" providerId="ADAL" clId="{4A9625A8-5567-4385-8438-B24614BBC567}" dt="2025-06-26T15:51:11.864" v="1190" actId="6549"/>
          <ac:spMkLst>
            <pc:docMk/>
            <pc:sldMk cId="48854491" sldId="422"/>
            <ac:spMk id="3" creationId="{92EDA960-C733-51B6-7057-6EC54A9F85AB}"/>
          </ac:spMkLst>
        </pc:spChg>
        <pc:spChg chg="add mod ord">
          <ac:chgData name="Michelle VanCleave" userId="21864539-1fac-4bc4-8613-9e5a6807880e" providerId="ADAL" clId="{4A9625A8-5567-4385-8438-B24614BBC567}" dt="2025-06-26T18:00:28.611" v="1689" actId="167"/>
          <ac:spMkLst>
            <pc:docMk/>
            <pc:sldMk cId="48854491" sldId="422"/>
            <ac:spMk id="4" creationId="{3C0C9545-09F3-3612-6EE4-EA6A1D2E4513}"/>
          </ac:spMkLst>
        </pc:spChg>
        <pc:spChg chg="del">
          <ac:chgData name="Michelle VanCleave" userId="21864539-1fac-4bc4-8613-9e5a6807880e" providerId="ADAL" clId="{4A9625A8-5567-4385-8438-B24614BBC567}" dt="2025-06-26T15:48:07.288" v="1127" actId="931"/>
          <ac:spMkLst>
            <pc:docMk/>
            <pc:sldMk cId="48854491" sldId="422"/>
            <ac:spMk id="4" creationId="{A8EC9286-BFA8-901C-19E4-E07C13D9CA1E}"/>
          </ac:spMkLst>
        </pc:spChg>
        <pc:spChg chg="add del mod">
          <ac:chgData name="Michelle VanCleave" userId="21864539-1fac-4bc4-8613-9e5a6807880e" providerId="ADAL" clId="{4A9625A8-5567-4385-8438-B24614BBC567}" dt="2025-06-26T15:50:25.037" v="1172" actId="931"/>
          <ac:spMkLst>
            <pc:docMk/>
            <pc:sldMk cId="48854491" sldId="422"/>
            <ac:spMk id="8" creationId="{986DED37-05E5-EF61-18F1-94CA74141212}"/>
          </ac:spMkLst>
        </pc:spChg>
        <pc:picChg chg="add del mod">
          <ac:chgData name="Michelle VanCleave" userId="21864539-1fac-4bc4-8613-9e5a6807880e" providerId="ADAL" clId="{4A9625A8-5567-4385-8438-B24614BBC567}" dt="2025-06-26T15:50:19.302" v="1171" actId="478"/>
          <ac:picMkLst>
            <pc:docMk/>
            <pc:sldMk cId="48854491" sldId="422"/>
            <ac:picMk id="6" creationId="{15DEAD0D-11CA-B841-8972-C5029DB8436F}"/>
          </ac:picMkLst>
        </pc:picChg>
        <pc:picChg chg="add mod modCrop">
          <ac:chgData name="Michelle VanCleave" userId="21864539-1fac-4bc4-8613-9e5a6807880e" providerId="ADAL" clId="{4A9625A8-5567-4385-8438-B24614BBC567}" dt="2025-06-26T15:53:01.852" v="1201" actId="1076"/>
          <ac:picMkLst>
            <pc:docMk/>
            <pc:sldMk cId="48854491" sldId="422"/>
            <ac:picMk id="10" creationId="{2617D17A-8542-D6D9-A11E-DE418CAA190E}"/>
          </ac:picMkLst>
        </pc:picChg>
      </pc:sldChg>
      <pc:sldChg chg="addSp delSp modSp add mod">
        <pc:chgData name="Michelle VanCleave" userId="21864539-1fac-4bc4-8613-9e5a6807880e" providerId="ADAL" clId="{4A9625A8-5567-4385-8438-B24614BBC567}" dt="2025-06-26T18:36:17.067" v="1886" actId="1038"/>
        <pc:sldMkLst>
          <pc:docMk/>
          <pc:sldMk cId="1583866459" sldId="423"/>
        </pc:sldMkLst>
        <pc:spChg chg="mod">
          <ac:chgData name="Michelle VanCleave" userId="21864539-1fac-4bc4-8613-9e5a6807880e" providerId="ADAL" clId="{4A9625A8-5567-4385-8438-B24614BBC567}" dt="2025-06-26T15:55:50.633" v="1284" actId="20577"/>
          <ac:spMkLst>
            <pc:docMk/>
            <pc:sldMk cId="1583866459" sldId="423"/>
            <ac:spMk id="2" creationId="{F0759DC4-8B30-98A0-5BAB-C78BA4A4AD55}"/>
          </ac:spMkLst>
        </pc:spChg>
        <pc:spChg chg="mod">
          <ac:chgData name="Michelle VanCleave" userId="21864539-1fac-4bc4-8613-9e5a6807880e" providerId="ADAL" clId="{4A9625A8-5567-4385-8438-B24614BBC567}" dt="2025-06-26T18:31:55.815" v="1765" actId="27636"/>
          <ac:spMkLst>
            <pc:docMk/>
            <pc:sldMk cId="1583866459" sldId="423"/>
            <ac:spMk id="3" creationId="{4096FB3A-B62C-3DAB-4FD1-B4EBDD650AEF}"/>
          </ac:spMkLst>
        </pc:spChg>
        <pc:spChg chg="add mod ord">
          <ac:chgData name="Michelle VanCleave" userId="21864539-1fac-4bc4-8613-9e5a6807880e" providerId="ADAL" clId="{4A9625A8-5567-4385-8438-B24614BBC567}" dt="2025-06-26T18:36:17.067" v="1886" actId="1038"/>
          <ac:spMkLst>
            <pc:docMk/>
            <pc:sldMk cId="1583866459" sldId="423"/>
            <ac:spMk id="4" creationId="{6DC37409-8729-0199-5A9A-A938629DD49D}"/>
          </ac:spMkLst>
        </pc:spChg>
        <pc:spChg chg="add del mod">
          <ac:chgData name="Michelle VanCleave" userId="21864539-1fac-4bc4-8613-9e5a6807880e" providerId="ADAL" clId="{4A9625A8-5567-4385-8438-B24614BBC567}" dt="2025-06-26T16:06:53.588" v="1380" actId="478"/>
          <ac:spMkLst>
            <pc:docMk/>
            <pc:sldMk cId="1583866459" sldId="423"/>
            <ac:spMk id="4" creationId="{F3A58275-E322-431E-C893-59BE88130F29}"/>
          </ac:spMkLst>
        </pc:spChg>
        <pc:spChg chg="add mod">
          <ac:chgData name="Michelle VanCleave" userId="21864539-1fac-4bc4-8613-9e5a6807880e" providerId="ADAL" clId="{4A9625A8-5567-4385-8438-B24614BBC567}" dt="2025-06-26T18:35:46.189" v="1881" actId="20577"/>
          <ac:spMkLst>
            <pc:docMk/>
            <pc:sldMk cId="1583866459" sldId="423"/>
            <ac:spMk id="5" creationId="{E6FC36AC-17C7-91CE-4633-4D2D84D52DC5}"/>
          </ac:spMkLst>
        </pc:spChg>
        <pc:spChg chg="add mod ord">
          <ac:chgData name="Michelle VanCleave" userId="21864539-1fac-4bc4-8613-9e5a6807880e" providerId="ADAL" clId="{4A9625A8-5567-4385-8438-B24614BBC567}" dt="2025-06-26T16:01:24.973" v="1359" actId="207"/>
          <ac:spMkLst>
            <pc:docMk/>
            <pc:sldMk cId="1583866459" sldId="423"/>
            <ac:spMk id="6" creationId="{30FC3555-4A45-50B8-F1F6-BD3EB7E02F8C}"/>
          </ac:spMkLst>
        </pc:spChg>
        <pc:spChg chg="add mod">
          <ac:chgData name="Michelle VanCleave" userId="21864539-1fac-4bc4-8613-9e5a6807880e" providerId="ADAL" clId="{4A9625A8-5567-4385-8438-B24614BBC567}" dt="2025-06-26T18:32:59.120" v="1785" actId="1036"/>
          <ac:spMkLst>
            <pc:docMk/>
            <pc:sldMk cId="1583866459" sldId="423"/>
            <ac:spMk id="9" creationId="{A93CA6E9-46D8-B5EB-D578-90BFA62A9E18}"/>
          </ac:spMkLst>
        </pc:spChg>
        <pc:spChg chg="add del mod">
          <ac:chgData name="Michelle VanCleave" userId="21864539-1fac-4bc4-8613-9e5a6807880e" providerId="ADAL" clId="{4A9625A8-5567-4385-8438-B24614BBC567}" dt="2025-06-26T18:32:13.642" v="1766" actId="478"/>
          <ac:spMkLst>
            <pc:docMk/>
            <pc:sldMk cId="1583866459" sldId="423"/>
            <ac:spMk id="10" creationId="{7E45E5ED-2890-1034-DF18-19AE0739DFC4}"/>
          </ac:spMkLst>
        </pc:spChg>
        <pc:spChg chg="add mod">
          <ac:chgData name="Michelle VanCleave" userId="21864539-1fac-4bc4-8613-9e5a6807880e" providerId="ADAL" clId="{4A9625A8-5567-4385-8438-B24614BBC567}" dt="2025-06-26T17:15:34.824" v="1674" actId="1037"/>
          <ac:spMkLst>
            <pc:docMk/>
            <pc:sldMk cId="1583866459" sldId="423"/>
            <ac:spMk id="11" creationId="{5F786C8A-EFCF-6C39-44FA-58CC8121F513}"/>
          </ac:spMkLst>
        </pc:spChg>
        <pc:spChg chg="add mod">
          <ac:chgData name="Michelle VanCleave" userId="21864539-1fac-4bc4-8613-9e5a6807880e" providerId="ADAL" clId="{4A9625A8-5567-4385-8438-B24614BBC567}" dt="2025-06-26T18:34:13.722" v="1871" actId="1035"/>
          <ac:spMkLst>
            <pc:docMk/>
            <pc:sldMk cId="1583866459" sldId="423"/>
            <ac:spMk id="14" creationId="{275AB3EB-0CA9-47F3-796B-7CA8DFF04A6A}"/>
          </ac:spMkLst>
        </pc:spChg>
        <pc:picChg chg="add mod">
          <ac:chgData name="Michelle VanCleave" userId="21864539-1fac-4bc4-8613-9e5a6807880e" providerId="ADAL" clId="{4A9625A8-5567-4385-8438-B24614BBC567}" dt="2025-06-26T17:15:24.241" v="1659" actId="1035"/>
          <ac:picMkLst>
            <pc:docMk/>
            <pc:sldMk cId="1583866459" sldId="423"/>
            <ac:picMk id="8" creationId="{02D2AF6F-8010-A909-365C-A30DECB5B0C8}"/>
          </ac:picMkLst>
        </pc:picChg>
        <pc:picChg chg="add mod">
          <ac:chgData name="Michelle VanCleave" userId="21864539-1fac-4bc4-8613-9e5a6807880e" providerId="ADAL" clId="{4A9625A8-5567-4385-8438-B24614BBC567}" dt="2025-06-26T17:15:34.824" v="1674" actId="1037"/>
          <ac:picMkLst>
            <pc:docMk/>
            <pc:sldMk cId="1583866459" sldId="423"/>
            <ac:picMk id="13" creationId="{957B9039-5359-ED20-A7CC-9DD54E725E52}"/>
          </ac:picMkLst>
        </pc:picChg>
      </pc:sldChg>
      <pc:sldMasterChg chg="modSldLayout">
        <pc:chgData name="Michelle VanCleave" userId="21864539-1fac-4bc4-8613-9e5a6807880e" providerId="ADAL" clId="{4A9625A8-5567-4385-8438-B24614BBC567}" dt="2025-06-26T13:56:15.612" v="941" actId="478"/>
        <pc:sldMasterMkLst>
          <pc:docMk/>
          <pc:sldMasterMk cId="3515892240" sldId="2147483658"/>
        </pc:sldMasterMkLst>
        <pc:sldLayoutChg chg="modSp mod">
          <pc:chgData name="Michelle VanCleave" userId="21864539-1fac-4bc4-8613-9e5a6807880e" providerId="ADAL" clId="{4A9625A8-5567-4385-8438-B24614BBC567}" dt="2025-06-25T21:06:41.091" v="385" actId="1036"/>
          <pc:sldLayoutMkLst>
            <pc:docMk/>
            <pc:sldMasterMk cId="3515892240" sldId="2147483658"/>
            <pc:sldLayoutMk cId="1987914064" sldId="2147483700"/>
          </pc:sldLayoutMkLst>
          <pc:spChg chg="mod">
            <ac:chgData name="Michelle VanCleave" userId="21864539-1fac-4bc4-8613-9e5a6807880e" providerId="ADAL" clId="{4A9625A8-5567-4385-8438-B24614BBC567}" dt="2025-06-25T21:05:33.409" v="364" actId="14100"/>
            <ac:spMkLst>
              <pc:docMk/>
              <pc:sldMasterMk cId="3515892240" sldId="2147483658"/>
              <pc:sldLayoutMk cId="1987914064" sldId="2147483700"/>
              <ac:spMk id="2" creationId="{E3B6987D-0137-DE42-B76B-FF621E808D90}"/>
            </ac:spMkLst>
          </pc:spChg>
          <pc:spChg chg="mod">
            <ac:chgData name="Michelle VanCleave" userId="21864539-1fac-4bc4-8613-9e5a6807880e" providerId="ADAL" clId="{4A9625A8-5567-4385-8438-B24614BBC567}" dt="2025-06-25T21:05:53.399" v="369" actId="14100"/>
            <ac:spMkLst>
              <pc:docMk/>
              <pc:sldMasterMk cId="3515892240" sldId="2147483658"/>
              <pc:sldLayoutMk cId="1987914064" sldId="2147483700"/>
              <ac:spMk id="18" creationId="{276A9CD7-E675-3048-86D3-3546A2F6B456}"/>
            </ac:spMkLst>
          </pc:spChg>
          <pc:cxnChg chg="mod">
            <ac:chgData name="Michelle VanCleave" userId="21864539-1fac-4bc4-8613-9e5a6807880e" providerId="ADAL" clId="{4A9625A8-5567-4385-8438-B24614BBC567}" dt="2025-06-25T21:06:41.091" v="385" actId="1036"/>
            <ac:cxnSpMkLst>
              <pc:docMk/>
              <pc:sldMasterMk cId="3515892240" sldId="2147483658"/>
              <pc:sldLayoutMk cId="1987914064" sldId="2147483700"/>
              <ac:cxnSpMk id="7" creationId="{29169ED6-4B82-6844-119F-AC15CDF2D3E5}"/>
            </ac:cxnSpMkLst>
          </pc:cxnChg>
        </pc:sldLayoutChg>
        <pc:sldLayoutChg chg="modSp mod">
          <pc:chgData name="Michelle VanCleave" userId="21864539-1fac-4bc4-8613-9e5a6807880e" providerId="ADAL" clId="{4A9625A8-5567-4385-8438-B24614BBC567}" dt="2025-06-25T22:22:20.661" v="896" actId="1076"/>
          <pc:sldLayoutMkLst>
            <pc:docMk/>
            <pc:sldMasterMk cId="3515892240" sldId="2147483658"/>
            <pc:sldLayoutMk cId="1402964143" sldId="2147483701"/>
          </pc:sldLayoutMkLst>
          <pc:cxnChg chg="mod">
            <ac:chgData name="Michelle VanCleave" userId="21864539-1fac-4bc4-8613-9e5a6807880e" providerId="ADAL" clId="{4A9625A8-5567-4385-8438-B24614BBC567}" dt="2025-06-25T22:22:20.661" v="896" actId="1076"/>
            <ac:cxnSpMkLst>
              <pc:docMk/>
              <pc:sldMasterMk cId="3515892240" sldId="2147483658"/>
              <pc:sldLayoutMk cId="1402964143" sldId="2147483701"/>
              <ac:cxnSpMk id="9" creationId="{C57F1500-1A16-D1EF-4F0C-030852B291FC}"/>
            </ac:cxnSpMkLst>
          </pc:cxnChg>
        </pc:sldLayoutChg>
        <pc:sldLayoutChg chg="delSp modSp mod">
          <pc:chgData name="Michelle VanCleave" userId="21864539-1fac-4bc4-8613-9e5a6807880e" providerId="ADAL" clId="{4A9625A8-5567-4385-8438-B24614BBC567}" dt="2025-06-26T13:56:15.612" v="941" actId="478"/>
          <pc:sldLayoutMkLst>
            <pc:docMk/>
            <pc:sldMasterMk cId="3515892240" sldId="2147483658"/>
            <pc:sldLayoutMk cId="1429319764" sldId="2147483707"/>
          </pc:sldLayoutMkLst>
          <pc:spChg chg="mod">
            <ac:chgData name="Michelle VanCleave" userId="21864539-1fac-4bc4-8613-9e5a6807880e" providerId="ADAL" clId="{4A9625A8-5567-4385-8438-B24614BBC567}" dt="2025-06-26T13:55:00.069" v="934" actId="14100"/>
            <ac:spMkLst>
              <pc:docMk/>
              <pc:sldMasterMk cId="3515892240" sldId="2147483658"/>
              <pc:sldLayoutMk cId="1429319764" sldId="2147483707"/>
              <ac:spMk id="3" creationId="{1EF4505D-6803-3813-7738-049963427819}"/>
            </ac:spMkLst>
          </pc:spChg>
          <pc:spChg chg="mod">
            <ac:chgData name="Michelle VanCleave" userId="21864539-1fac-4bc4-8613-9e5a6807880e" providerId="ADAL" clId="{4A9625A8-5567-4385-8438-B24614BBC567}" dt="2025-06-26T13:54:47.989" v="932" actId="14100"/>
            <ac:spMkLst>
              <pc:docMk/>
              <pc:sldMasterMk cId="3515892240" sldId="2147483658"/>
              <pc:sldLayoutMk cId="1429319764" sldId="2147483707"/>
              <ac:spMk id="16" creationId="{109B023A-F28F-184D-BA48-3F1C0502AE0A}"/>
            </ac:spMkLst>
          </pc:spChg>
          <pc:cxnChg chg="del mod">
            <ac:chgData name="Michelle VanCleave" userId="21864539-1fac-4bc4-8613-9e5a6807880e" providerId="ADAL" clId="{4A9625A8-5567-4385-8438-B24614BBC567}" dt="2025-06-26T13:56:15.612" v="941" actId="478"/>
            <ac:cxnSpMkLst>
              <pc:docMk/>
              <pc:sldMasterMk cId="3515892240" sldId="2147483658"/>
              <pc:sldLayoutMk cId="1429319764" sldId="2147483707"/>
              <ac:cxnSpMk id="4" creationId="{E66081BA-9135-73B1-DCE5-77FD12431F13}"/>
            </ac:cxnSpMkLst>
          </pc:cxnChg>
        </pc:sldLayoutChg>
        <pc:sldLayoutChg chg="delSp modSp mod">
          <pc:chgData name="Michelle VanCleave" userId="21864539-1fac-4bc4-8613-9e5a6807880e" providerId="ADAL" clId="{4A9625A8-5567-4385-8438-B24614BBC567}" dt="2025-06-25T21:16:10.508" v="467" actId="478"/>
          <pc:sldLayoutMkLst>
            <pc:docMk/>
            <pc:sldMasterMk cId="3515892240" sldId="2147483658"/>
            <pc:sldLayoutMk cId="1729169562" sldId="2147483710"/>
          </pc:sldLayoutMkLst>
        </pc:sldLayoutChg>
      </pc:sldMasterChg>
    </pc:docChg>
  </pc:docChgLst>
  <pc:docChgLst>
    <pc:chgData name="Kenny Via" userId="S::kvia@tpchd.org::cc174480-6814-43db-8fad-1ae3450fc2e1" providerId="AD" clId="Web-{03CDEF6A-FBFF-7869-0A29-211998A2A71D}"/>
    <pc:docChg chg="mod">
      <pc:chgData name="Kenny Via" userId="S::kvia@tpchd.org::cc174480-6814-43db-8fad-1ae3450fc2e1" providerId="AD" clId="Web-{03CDEF6A-FBFF-7869-0A29-211998A2A71D}" dt="2025-06-27T18:54:59.974"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7/8/2025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7/8/2025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11433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35436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47933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238289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299475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388122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50116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6794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2109378"/>
          </a:xfrm>
          <a:prstGeom prst="rect">
            <a:avLst/>
          </a:prstGeom>
        </p:spPr>
        <p:txBody>
          <a:bodyPr lIns="0" tIns="0" rIns="0" bIns="0" anchor="b">
            <a:noAutofit/>
          </a:bodyPr>
          <a:lstStyle>
            <a:lvl1pPr algn="l">
              <a:lnSpc>
                <a:spcPct val="80000"/>
              </a:lnSpc>
              <a:defRPr sz="44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3049871"/>
            <a:ext cx="5486400" cy="3164651"/>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299835" y="2848960"/>
            <a:ext cx="2133600" cy="483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1832261"/>
            <a:ext cx="2133600" cy="4391"/>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1533809"/>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2643759"/>
            <a:ext cx="5044440" cy="363023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p:txBody>
          <a:bodyPr/>
          <a:lstStyle/>
          <a:p>
            <a:r>
              <a:rPr lang="en-US" dirty="0"/>
              <a:t>Fentanyl Awareness &amp; Response</a:t>
            </a:r>
          </a:p>
        </p:txBody>
      </p:sp>
      <p:sp>
        <p:nvSpPr>
          <p:cNvPr id="3" name="Text Placeholder 2">
            <a:extLst>
              <a:ext uri="{FF2B5EF4-FFF2-40B4-BE49-F238E27FC236}">
                <a16:creationId xmlns:a16="http://schemas.microsoft.com/office/drawing/2014/main" id="{5E7BA3A9-F7BA-829F-5A9A-C0132DD0E030}"/>
              </a:ext>
            </a:extLst>
          </p:cNvPr>
          <p:cNvSpPr txBox="1">
            <a:spLocks/>
          </p:cNvSpPr>
          <p:nvPr/>
        </p:nvSpPr>
        <p:spPr>
          <a:xfrm>
            <a:off x="6255010" y="4227940"/>
            <a:ext cx="5486400" cy="559210"/>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First Responders</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045-7D18-2CBF-52B6-5D09560F1046}"/>
              </a:ext>
            </a:extLst>
          </p:cNvPr>
          <p:cNvSpPr>
            <a:spLocks noGrp="1"/>
          </p:cNvSpPr>
          <p:nvPr>
            <p:ph type="title"/>
          </p:nvPr>
        </p:nvSpPr>
        <p:spPr>
          <a:xfrm>
            <a:off x="575309" y="278129"/>
            <a:ext cx="4767655" cy="2070623"/>
          </a:xfrm>
        </p:spPr>
        <p:txBody>
          <a:bodyPr/>
          <a:lstStyle/>
          <a:p>
            <a:r>
              <a:rPr lang="en-US" dirty="0"/>
              <a:t>If you think you’ve been exposed to fentanyl</a:t>
            </a:r>
          </a:p>
        </p:txBody>
      </p:sp>
      <p:sp>
        <p:nvSpPr>
          <p:cNvPr id="3" name="Content Placeholder 2">
            <a:extLst>
              <a:ext uri="{FF2B5EF4-FFF2-40B4-BE49-F238E27FC236}">
                <a16:creationId xmlns:a16="http://schemas.microsoft.com/office/drawing/2014/main" id="{9ED1B6CA-C65D-C692-9423-635042A3983D}"/>
              </a:ext>
            </a:extLst>
          </p:cNvPr>
          <p:cNvSpPr>
            <a:spLocks noGrp="1"/>
          </p:cNvSpPr>
          <p:nvPr>
            <p:ph sz="quarter" idx="16"/>
          </p:nvPr>
        </p:nvSpPr>
        <p:spPr>
          <a:xfrm>
            <a:off x="594359" y="2958354"/>
            <a:ext cx="5797475" cy="3370732"/>
          </a:xfrm>
        </p:spPr>
        <p:txBody>
          <a:bodyPr>
            <a:noAutofit/>
          </a:bodyPr>
          <a:lstStyle/>
          <a:p>
            <a:r>
              <a:rPr lang="en-US" dirty="0"/>
              <a:t>Don’t panic. Absorption through intact skin is unlikely.</a:t>
            </a:r>
          </a:p>
          <a:p>
            <a:r>
              <a:rPr lang="en-US" dirty="0"/>
              <a:t>Wash your hands or any affected area with cool water and soap if available. Don’t use hand sanitizers as they can enhance absorption.</a:t>
            </a:r>
          </a:p>
          <a:p>
            <a:r>
              <a:rPr lang="en-US" dirty="0"/>
              <a:t>If you think you inhaled powder, move to fresh air and monitor for symptoms.</a:t>
            </a:r>
          </a:p>
          <a:p>
            <a:r>
              <a:rPr lang="en-US" dirty="0"/>
              <a:t>If you suspect your clothing is contaminated, follow your department’s guidelines.</a:t>
            </a:r>
          </a:p>
        </p:txBody>
      </p:sp>
      <p:pic>
        <p:nvPicPr>
          <p:cNvPr id="6" name="Picture Placeholder 5">
            <a:extLst>
              <a:ext uri="{FF2B5EF4-FFF2-40B4-BE49-F238E27FC236}">
                <a16:creationId xmlns:a16="http://schemas.microsoft.com/office/drawing/2014/main" id="{33C53904-8570-C4E9-EC5F-7728ECBE467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371" r="17371"/>
          <a:stretch/>
        </p:blipFill>
        <p:spPr>
          <a:xfrm>
            <a:off x="6712585" y="0"/>
            <a:ext cx="5501640" cy="6858000"/>
          </a:xfrm>
        </p:spPr>
      </p:pic>
      <p:cxnSp>
        <p:nvCxnSpPr>
          <p:cNvPr id="5" name="Straight Connector 4">
            <a:extLst>
              <a:ext uri="{FF2B5EF4-FFF2-40B4-BE49-F238E27FC236}">
                <a16:creationId xmlns:a16="http://schemas.microsoft.com/office/drawing/2014/main" id="{9C0D4B86-FEF4-5086-D7A6-84E28C61D099}"/>
              </a:ext>
              <a:ext uri="{C183D7F6-B498-43B3-948B-1728B52AA6E4}">
                <adec:decorative xmlns:adec="http://schemas.microsoft.com/office/drawing/2017/decorative" val="1"/>
              </a:ext>
            </a:extLst>
          </p:cNvPr>
          <p:cNvCxnSpPr>
            <a:cxnSpLocks/>
          </p:cNvCxnSpPr>
          <p:nvPr/>
        </p:nvCxnSpPr>
        <p:spPr>
          <a:xfrm>
            <a:off x="594359" y="2709827"/>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2409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gloves holding onto a person's sleeve&#10;&#10;AI-generated content may be incorrect.">
            <a:extLst>
              <a:ext uri="{FF2B5EF4-FFF2-40B4-BE49-F238E27FC236}">
                <a16:creationId xmlns:a16="http://schemas.microsoft.com/office/drawing/2014/main" id="{B49F64CE-752F-8CF6-5709-3B7AF5A23081}"/>
              </a:ext>
            </a:extLst>
          </p:cNvPr>
          <p:cNvPicPr>
            <a:picLocks noChangeAspect="1"/>
          </p:cNvPicPr>
          <p:nvPr/>
        </p:nvPicPr>
        <p:blipFill>
          <a:blip r:embed="rId3">
            <a:extLst>
              <a:ext uri="{28A0092B-C50C-407E-A947-70E740481C1C}">
                <a14:useLocalDpi xmlns:a14="http://schemas.microsoft.com/office/drawing/2010/main" val="0"/>
              </a:ext>
            </a:extLst>
          </a:blip>
          <a:srcRect b="11581"/>
          <a:stretch/>
        </p:blipFill>
        <p:spPr>
          <a:xfrm>
            <a:off x="0" y="-328706"/>
            <a:ext cx="12192000" cy="7186706"/>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929031"/>
            <a:ext cx="5022029" cy="3291840"/>
          </a:xfrm>
        </p:spPr>
        <p:txBody>
          <a:bodyPr/>
          <a:lstStyle/>
          <a:p>
            <a:r>
              <a:rPr lang="en-US" dirty="0"/>
              <a:t>Overdose Response Protocols</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409046"/>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735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ctrTitle"/>
          </p:nvPr>
        </p:nvSpPr>
        <p:spPr>
          <a:xfrm>
            <a:off x="6299836" y="430529"/>
            <a:ext cx="2835199" cy="2109378"/>
          </a:xfrm>
        </p:spPr>
        <p:txBody>
          <a:bodyPr/>
          <a:lstStyle/>
          <a:p>
            <a:r>
              <a:rPr lang="en-US" dirty="0"/>
              <a:t>Signs of an opioid overdose</a:t>
            </a:r>
          </a:p>
        </p:txBody>
      </p:sp>
      <p:pic>
        <p:nvPicPr>
          <p:cNvPr id="6" name="Content Placeholder 5">
            <a:extLst>
              <a:ext uri="{FF2B5EF4-FFF2-40B4-BE49-F238E27FC236}">
                <a16:creationId xmlns:a16="http://schemas.microsoft.com/office/drawing/2014/main" id="{AD1AC941-52B1-8B23-7901-0522FAE56D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342" b="10342"/>
          <a:stretch/>
        </p:blipFill>
        <p:spPr/>
      </p:pic>
      <p:sp>
        <p:nvSpPr>
          <p:cNvPr id="9" name="Content Placeholder 2">
            <a:extLst>
              <a:ext uri="{FF2B5EF4-FFF2-40B4-BE49-F238E27FC236}">
                <a16:creationId xmlns:a16="http://schemas.microsoft.com/office/drawing/2014/main" id="{09D30D10-8812-F8B0-FA72-040BF96237EE}"/>
              </a:ext>
            </a:extLst>
          </p:cNvPr>
          <p:cNvSpPr txBox="1">
            <a:spLocks/>
          </p:cNvSpPr>
          <p:nvPr/>
        </p:nvSpPr>
        <p:spPr>
          <a:xfrm>
            <a:off x="6248736" y="3264568"/>
            <a:ext cx="4733029" cy="2994415"/>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If someone is unresponsive, their skin is blue or grey and cold, and they’re not breathing normally. </a:t>
            </a:r>
          </a:p>
          <a:p>
            <a:pPr marL="0" indent="0">
              <a:buNone/>
            </a:pPr>
            <a:r>
              <a:rPr lang="en-US" sz="2000" dirty="0"/>
              <a:t>If ANYONE shows symptoms of slow breathing, unresponsiveness and constricted or pinpoint pupils, administer naloxone, also called Narcan.</a:t>
            </a:r>
          </a:p>
        </p:txBody>
      </p:sp>
    </p:spTree>
    <p:extLst>
      <p:ext uri="{BB962C8B-B14F-4D97-AF65-F5344CB8AC3E}">
        <p14:creationId xmlns:p14="http://schemas.microsoft.com/office/powerpoint/2010/main" val="367748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8AC5-B875-B3F8-13EE-3FA2451B9258}"/>
              </a:ext>
            </a:extLst>
          </p:cNvPr>
          <p:cNvSpPr>
            <a:spLocks noGrp="1"/>
          </p:cNvSpPr>
          <p:nvPr>
            <p:ph type="title"/>
          </p:nvPr>
        </p:nvSpPr>
        <p:spPr>
          <a:xfrm>
            <a:off x="594360" y="102876"/>
            <a:ext cx="10873740" cy="1385266"/>
          </a:xfrm>
        </p:spPr>
        <p:txBody>
          <a:bodyPr anchor="b">
            <a:normAutofit/>
          </a:bodyPr>
          <a:lstStyle/>
          <a:p>
            <a:r>
              <a:rPr lang="en-US" dirty="0"/>
              <a:t>How naloxone works</a:t>
            </a:r>
          </a:p>
        </p:txBody>
      </p:sp>
      <p:pic>
        <p:nvPicPr>
          <p:cNvPr id="5" name="Content Placeholder 4" descr="A doctor holding a small white object&#10;&#10;AI-generated content may be incorrect.">
            <a:extLst>
              <a:ext uri="{FF2B5EF4-FFF2-40B4-BE49-F238E27FC236}">
                <a16:creationId xmlns:a16="http://schemas.microsoft.com/office/drawing/2014/main" id="{90DF60B9-078D-8A7C-665F-45B0E364559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t="7839" r="-1" b="21203"/>
          <a:stretch>
            <a:fillRect/>
          </a:stretch>
        </p:blipFill>
        <p:spPr>
          <a:xfrm>
            <a:off x="4725672" y="2214282"/>
            <a:ext cx="6946374" cy="3290048"/>
          </a:xfrm>
          <a:noFill/>
        </p:spPr>
      </p:pic>
      <p:sp>
        <p:nvSpPr>
          <p:cNvPr id="6" name="Content Placeholder 2">
            <a:extLst>
              <a:ext uri="{FF2B5EF4-FFF2-40B4-BE49-F238E27FC236}">
                <a16:creationId xmlns:a16="http://schemas.microsoft.com/office/drawing/2014/main" id="{53E260C4-B8CB-B1EE-80F7-E883141828E1}"/>
              </a:ext>
            </a:extLst>
          </p:cNvPr>
          <p:cNvSpPr txBox="1">
            <a:spLocks/>
          </p:cNvSpPr>
          <p:nvPr/>
        </p:nvSpPr>
        <p:spPr>
          <a:xfrm>
            <a:off x="519954" y="2088776"/>
            <a:ext cx="3756211" cy="2626659"/>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It binds with opioids and blocks the effects on your system.</a:t>
            </a:r>
          </a:p>
          <a:p>
            <a:pPr marL="0" indent="0">
              <a:buNone/>
            </a:pPr>
            <a:r>
              <a:rPr lang="en-US" sz="2000" dirty="0"/>
              <a:t>If there are no opioids present, it does nothing. You can’t overdose on naloxone, and people often need multiple doses.</a:t>
            </a:r>
          </a:p>
        </p:txBody>
      </p:sp>
    </p:spTree>
    <p:extLst>
      <p:ext uri="{BB962C8B-B14F-4D97-AF65-F5344CB8AC3E}">
        <p14:creationId xmlns:p14="http://schemas.microsoft.com/office/powerpoint/2010/main" val="2542300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045-7D18-2CBF-52B6-5D09560F1046}"/>
              </a:ext>
            </a:extLst>
          </p:cNvPr>
          <p:cNvSpPr>
            <a:spLocks noGrp="1"/>
          </p:cNvSpPr>
          <p:nvPr>
            <p:ph type="title"/>
          </p:nvPr>
        </p:nvSpPr>
        <p:spPr>
          <a:xfrm>
            <a:off x="575310" y="278129"/>
            <a:ext cx="3862220" cy="1631353"/>
          </a:xfrm>
        </p:spPr>
        <p:txBody>
          <a:bodyPr/>
          <a:lstStyle/>
          <a:p>
            <a:r>
              <a:rPr lang="en-US" dirty="0"/>
              <a:t>Administering naloxone </a:t>
            </a:r>
          </a:p>
        </p:txBody>
      </p:sp>
      <p:sp>
        <p:nvSpPr>
          <p:cNvPr id="3" name="Content Placeholder 2">
            <a:extLst>
              <a:ext uri="{FF2B5EF4-FFF2-40B4-BE49-F238E27FC236}">
                <a16:creationId xmlns:a16="http://schemas.microsoft.com/office/drawing/2014/main" id="{9ED1B6CA-C65D-C692-9423-635042A3983D}"/>
              </a:ext>
            </a:extLst>
          </p:cNvPr>
          <p:cNvSpPr>
            <a:spLocks noGrp="1"/>
          </p:cNvSpPr>
          <p:nvPr>
            <p:ph sz="quarter" idx="16"/>
          </p:nvPr>
        </p:nvSpPr>
        <p:spPr>
          <a:xfrm>
            <a:off x="594359" y="2438400"/>
            <a:ext cx="5797475" cy="3890685"/>
          </a:xfrm>
        </p:spPr>
        <p:txBody>
          <a:bodyPr>
            <a:noAutofit/>
          </a:bodyPr>
          <a:lstStyle/>
          <a:p>
            <a:r>
              <a:rPr lang="en-US" dirty="0"/>
              <a:t>Administer naloxone as soon as possible. It’s safe to use even if they aren’t overdosing.</a:t>
            </a:r>
          </a:p>
          <a:p>
            <a:r>
              <a:rPr lang="en-US" dirty="0"/>
              <a:t>Peel off the wrapper, tilt their head back, place it in their nose and press to spray.</a:t>
            </a:r>
          </a:p>
          <a:p>
            <a:r>
              <a:rPr lang="en-US" dirty="0"/>
              <a:t>If they are still unresponsive after two to three minutes, use another dose in the other nostril.</a:t>
            </a:r>
          </a:p>
          <a:p>
            <a:r>
              <a:rPr lang="en-US" dirty="0"/>
              <a:t>Use multiple doses if you need to until paramedics arrive.</a:t>
            </a:r>
          </a:p>
          <a:p>
            <a:r>
              <a:rPr lang="en-US" dirty="0"/>
              <a:t>Monitor the patient after administering naloxone.</a:t>
            </a:r>
          </a:p>
        </p:txBody>
      </p:sp>
      <p:pic>
        <p:nvPicPr>
          <p:cNvPr id="6" name="Picture Placeholder 5">
            <a:extLst>
              <a:ext uri="{FF2B5EF4-FFF2-40B4-BE49-F238E27FC236}">
                <a16:creationId xmlns:a16="http://schemas.microsoft.com/office/drawing/2014/main" id="{33C53904-8570-C4E9-EC5F-7728ECBE467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8457" b="8457"/>
          <a:stretch/>
        </p:blipFill>
        <p:spPr>
          <a:xfrm>
            <a:off x="6712585" y="0"/>
            <a:ext cx="5501640" cy="6858000"/>
          </a:xfrm>
        </p:spPr>
      </p:pic>
      <p:cxnSp>
        <p:nvCxnSpPr>
          <p:cNvPr id="4" name="Straight Connector 3">
            <a:extLst>
              <a:ext uri="{FF2B5EF4-FFF2-40B4-BE49-F238E27FC236}">
                <a16:creationId xmlns:a16="http://schemas.microsoft.com/office/drawing/2014/main" id="{B06F2144-71C2-69F3-B7BC-ED6B360AF775}"/>
              </a:ext>
              <a:ext uri="{C183D7F6-B498-43B3-948B-1728B52AA6E4}">
                <adec:decorative xmlns:adec="http://schemas.microsoft.com/office/drawing/2017/decorative" val="1"/>
              </a:ext>
            </a:extLst>
          </p:cNvPr>
          <p:cNvCxnSpPr>
            <a:cxnSpLocks/>
          </p:cNvCxnSpPr>
          <p:nvPr/>
        </p:nvCxnSpPr>
        <p:spPr>
          <a:xfrm>
            <a:off x="575310" y="2251734"/>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182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white pill&#10;&#10;AI-generated content may be incorrect.">
            <a:extLst>
              <a:ext uri="{FF2B5EF4-FFF2-40B4-BE49-F238E27FC236}">
                <a16:creationId xmlns:a16="http://schemas.microsoft.com/office/drawing/2014/main" id="{D0BB2DDE-F9B6-06A9-86A2-6942012600B8}"/>
              </a:ext>
            </a:extLst>
          </p:cNvPr>
          <p:cNvPicPr>
            <a:picLocks noChangeAspect="1"/>
          </p:cNvPicPr>
          <p:nvPr/>
        </p:nvPicPr>
        <p:blipFill>
          <a:blip r:embed="rId3">
            <a:extLst>
              <a:ext uri="{28A0092B-C50C-407E-A947-70E740481C1C}">
                <a14:useLocalDpi xmlns:a14="http://schemas.microsoft.com/office/drawing/2010/main" val="0"/>
              </a:ext>
            </a:extLst>
          </a:blip>
          <a:srcRect l="19929" t="14846" b="17667"/>
          <a:stretch/>
        </p:blipFill>
        <p:spPr>
          <a:xfrm>
            <a:off x="0" y="0"/>
            <a:ext cx="12192000" cy="6858000"/>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1332445"/>
            <a:ext cx="5022029" cy="3291840"/>
          </a:xfrm>
        </p:spPr>
        <p:txBody>
          <a:bodyPr/>
          <a:lstStyle/>
          <a:p>
            <a:r>
              <a:rPr lang="en-US" dirty="0"/>
              <a:t>Common Concerns About Fentanyl &amp; Naloxone</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812460"/>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06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930924E-C127-0583-8586-0CD4C9AA036E}"/>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1FA7-DAF7-3E91-8B5B-015399504065}"/>
              </a:ext>
            </a:extLst>
          </p:cNvPr>
          <p:cNvSpPr>
            <a:spLocks noGrp="1"/>
          </p:cNvSpPr>
          <p:nvPr>
            <p:ph type="title"/>
          </p:nvPr>
        </p:nvSpPr>
        <p:spPr>
          <a:xfrm>
            <a:off x="594361" y="278129"/>
            <a:ext cx="8926158" cy="1494596"/>
          </a:xfrm>
        </p:spPr>
        <p:txBody>
          <a:bodyPr/>
          <a:lstStyle/>
          <a:p>
            <a:r>
              <a:rPr lang="en-US" dirty="0">
                <a:solidFill>
                  <a:schemeClr val="tx1"/>
                </a:solidFill>
              </a:rPr>
              <a:t>Myth #1  </a:t>
            </a:r>
            <a:r>
              <a:rPr lang="en-US" dirty="0"/>
              <a:t>Skin exposure to fentanyl can cause an overdose.</a:t>
            </a:r>
          </a:p>
        </p:txBody>
      </p:sp>
      <p:sp>
        <p:nvSpPr>
          <p:cNvPr id="3" name="Content Placeholder 2">
            <a:extLst>
              <a:ext uri="{FF2B5EF4-FFF2-40B4-BE49-F238E27FC236}">
                <a16:creationId xmlns:a16="http://schemas.microsoft.com/office/drawing/2014/main" id="{92EDA960-C733-51B6-7057-6EC54A9F85AB}"/>
              </a:ext>
            </a:extLst>
          </p:cNvPr>
          <p:cNvSpPr>
            <a:spLocks noGrp="1"/>
          </p:cNvSpPr>
          <p:nvPr>
            <p:ph sz="quarter" idx="15"/>
          </p:nvPr>
        </p:nvSpPr>
        <p:spPr/>
        <p:txBody>
          <a:bodyPr/>
          <a:lstStyle/>
          <a:p>
            <a:r>
              <a:rPr lang="en-US" dirty="0"/>
              <a:t>Skin exposure to fentanyl poses little risk.</a:t>
            </a:r>
          </a:p>
          <a:p>
            <a:r>
              <a:rPr lang="en-US" dirty="0"/>
              <a:t>It’s still a good idea to:</a:t>
            </a:r>
          </a:p>
          <a:p>
            <a:pPr marL="626364" lvl="1" indent="-342900">
              <a:buClr>
                <a:schemeClr val="accent3"/>
              </a:buClr>
              <a:buSzPct val="120000"/>
              <a:buFont typeface="Wingdings" panose="05000000000000000000" pitchFamily="2" charset="2"/>
              <a:buChar char="ü"/>
            </a:pPr>
            <a:r>
              <a:rPr lang="en-US" dirty="0"/>
              <a:t>Wear gloves.</a:t>
            </a:r>
          </a:p>
          <a:p>
            <a:pPr marL="626364" lvl="1" indent="-342900">
              <a:buClr>
                <a:schemeClr val="accent3"/>
              </a:buClr>
              <a:buSzPct val="120000"/>
              <a:buFont typeface="Wingdings" panose="05000000000000000000" pitchFamily="2" charset="2"/>
              <a:buChar char="ü"/>
            </a:pPr>
            <a:r>
              <a:rPr lang="en-US" dirty="0"/>
              <a:t>Wash your hands.</a:t>
            </a:r>
          </a:p>
          <a:p>
            <a:pPr marL="626364" lvl="1" indent="-342900">
              <a:buClr>
                <a:schemeClr val="accent3"/>
              </a:buClr>
              <a:buSzPct val="120000"/>
              <a:buFont typeface="Wingdings" panose="05000000000000000000" pitchFamily="2" charset="2"/>
              <a:buChar char="ü"/>
            </a:pPr>
            <a:r>
              <a:rPr lang="en-US" dirty="0"/>
              <a:t>Avoid scratching yourself.</a:t>
            </a:r>
          </a:p>
        </p:txBody>
      </p:sp>
      <p:pic>
        <p:nvPicPr>
          <p:cNvPr id="6" name="Content Placeholder 5" descr="A person washing their hands under a running water faucet&#10;&#10;AI-generated content may be incorrect.">
            <a:extLst>
              <a:ext uri="{FF2B5EF4-FFF2-40B4-BE49-F238E27FC236}">
                <a16:creationId xmlns:a16="http://schemas.microsoft.com/office/drawing/2014/main" id="{BE2880C5-5F58-C6F8-5B33-EB6791975AC5}"/>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rcRect l="17856" r="10085"/>
          <a:stretch/>
        </p:blipFill>
        <p:spPr>
          <a:xfrm>
            <a:off x="6176679" y="2102783"/>
            <a:ext cx="3953439" cy="3657600"/>
          </a:xfrm>
        </p:spPr>
      </p:pic>
    </p:spTree>
    <p:extLst>
      <p:ext uri="{BB962C8B-B14F-4D97-AF65-F5344CB8AC3E}">
        <p14:creationId xmlns:p14="http://schemas.microsoft.com/office/powerpoint/2010/main" val="202645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C22897-3FD9-6F00-2763-4324BBB4449E}"/>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1FA7-DAF7-3E91-8B5B-015399504065}"/>
              </a:ext>
            </a:extLst>
          </p:cNvPr>
          <p:cNvSpPr>
            <a:spLocks noGrp="1"/>
          </p:cNvSpPr>
          <p:nvPr>
            <p:ph type="title"/>
          </p:nvPr>
        </p:nvSpPr>
        <p:spPr>
          <a:xfrm>
            <a:off x="594360" y="278129"/>
            <a:ext cx="8693075" cy="1494596"/>
          </a:xfrm>
        </p:spPr>
        <p:txBody>
          <a:bodyPr/>
          <a:lstStyle/>
          <a:p>
            <a:r>
              <a:rPr lang="en-US" dirty="0">
                <a:solidFill>
                  <a:schemeClr val="tx1"/>
                </a:solidFill>
              </a:rPr>
              <a:t>Myth #2  </a:t>
            </a:r>
            <a:r>
              <a:rPr lang="en-US" dirty="0"/>
              <a:t>Inhaling fentanyl powder can cause an overdose.</a:t>
            </a:r>
          </a:p>
        </p:txBody>
      </p:sp>
      <p:sp>
        <p:nvSpPr>
          <p:cNvPr id="3" name="Content Placeholder 2">
            <a:extLst>
              <a:ext uri="{FF2B5EF4-FFF2-40B4-BE49-F238E27FC236}">
                <a16:creationId xmlns:a16="http://schemas.microsoft.com/office/drawing/2014/main" id="{92EDA960-C733-51B6-7057-6EC54A9F85AB}"/>
              </a:ext>
            </a:extLst>
          </p:cNvPr>
          <p:cNvSpPr>
            <a:spLocks noGrp="1"/>
          </p:cNvSpPr>
          <p:nvPr>
            <p:ph sz="quarter" idx="15"/>
          </p:nvPr>
        </p:nvSpPr>
        <p:spPr/>
        <p:txBody>
          <a:bodyPr/>
          <a:lstStyle/>
          <a:p>
            <a:r>
              <a:rPr lang="en-US" dirty="0"/>
              <a:t>If you inhale fentanyl powder, you will have time to act:</a:t>
            </a:r>
          </a:p>
          <a:p>
            <a:pPr marL="626364" lvl="1" indent="-342900">
              <a:buClr>
                <a:schemeClr val="accent3"/>
              </a:buClr>
              <a:buSzPct val="120000"/>
              <a:buFont typeface="Wingdings" panose="05000000000000000000" pitchFamily="2" charset="2"/>
              <a:buChar char="ü"/>
            </a:pPr>
            <a:r>
              <a:rPr lang="en-US" dirty="0"/>
              <a:t>Move to fresh air.</a:t>
            </a:r>
          </a:p>
          <a:p>
            <a:pPr marL="626364" lvl="1" indent="-342900">
              <a:buClr>
                <a:schemeClr val="accent3"/>
              </a:buClr>
              <a:buSzPct val="120000"/>
              <a:buFont typeface="Wingdings" panose="05000000000000000000" pitchFamily="2" charset="2"/>
              <a:buChar char="ü"/>
            </a:pPr>
            <a:r>
              <a:rPr lang="en-US" dirty="0"/>
              <a:t>Monitor your symptoms.</a:t>
            </a:r>
          </a:p>
          <a:p>
            <a:pPr marL="626364" lvl="1" indent="-342900">
              <a:buClr>
                <a:schemeClr val="accent3"/>
              </a:buClr>
              <a:buSzPct val="120000"/>
              <a:buFont typeface="Wingdings" panose="05000000000000000000" pitchFamily="2" charset="2"/>
              <a:buChar char="ü"/>
            </a:pPr>
            <a:r>
              <a:rPr lang="en-US" dirty="0"/>
              <a:t>Call for help.</a:t>
            </a:r>
          </a:p>
          <a:p>
            <a:endParaRPr lang="en-US" dirty="0"/>
          </a:p>
        </p:txBody>
      </p:sp>
      <p:pic>
        <p:nvPicPr>
          <p:cNvPr id="6" name="Content Placeholder 5" descr="A person in a uniform with a stethoscope around her neck&#10;&#10;AI-generated content may be incorrect.">
            <a:extLst>
              <a:ext uri="{FF2B5EF4-FFF2-40B4-BE49-F238E27FC236}">
                <a16:creationId xmlns:a16="http://schemas.microsoft.com/office/drawing/2014/main" id="{340B34AB-B7AE-45AF-B88F-594447EFB4D8}"/>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rcRect t="528" r="7580" b="3779"/>
          <a:stretch/>
        </p:blipFill>
        <p:spPr>
          <a:xfrm>
            <a:off x="6096000" y="2142557"/>
            <a:ext cx="3647061" cy="3657600"/>
          </a:xfrm>
        </p:spPr>
      </p:pic>
    </p:spTree>
    <p:extLst>
      <p:ext uri="{BB962C8B-B14F-4D97-AF65-F5344CB8AC3E}">
        <p14:creationId xmlns:p14="http://schemas.microsoft.com/office/powerpoint/2010/main" val="953022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0C9545-09F3-3612-6EE4-EA6A1D2E4513}"/>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1FA7-DAF7-3E91-8B5B-015399504065}"/>
              </a:ext>
            </a:extLst>
          </p:cNvPr>
          <p:cNvSpPr>
            <a:spLocks noGrp="1"/>
          </p:cNvSpPr>
          <p:nvPr>
            <p:ph type="title"/>
          </p:nvPr>
        </p:nvSpPr>
        <p:spPr>
          <a:xfrm>
            <a:off x="594360" y="278129"/>
            <a:ext cx="8235875" cy="1494596"/>
          </a:xfrm>
        </p:spPr>
        <p:txBody>
          <a:bodyPr/>
          <a:lstStyle/>
          <a:p>
            <a:r>
              <a:rPr lang="en-US" dirty="0">
                <a:solidFill>
                  <a:schemeClr val="tx1"/>
                </a:solidFill>
              </a:rPr>
              <a:t>Myth #3  </a:t>
            </a:r>
            <a:r>
              <a:rPr lang="en-US" dirty="0"/>
              <a:t>Naloxone can cause an overdose.</a:t>
            </a:r>
          </a:p>
        </p:txBody>
      </p:sp>
      <p:sp>
        <p:nvSpPr>
          <p:cNvPr id="3" name="Content Placeholder 2">
            <a:extLst>
              <a:ext uri="{FF2B5EF4-FFF2-40B4-BE49-F238E27FC236}">
                <a16:creationId xmlns:a16="http://schemas.microsoft.com/office/drawing/2014/main" id="{92EDA960-C733-51B6-7057-6EC54A9F85AB}"/>
              </a:ext>
            </a:extLst>
          </p:cNvPr>
          <p:cNvSpPr>
            <a:spLocks noGrp="1"/>
          </p:cNvSpPr>
          <p:nvPr>
            <p:ph sz="quarter" idx="15"/>
          </p:nvPr>
        </p:nvSpPr>
        <p:spPr/>
        <p:txBody>
          <a:bodyPr/>
          <a:lstStyle/>
          <a:p>
            <a:r>
              <a:rPr lang="en-US" dirty="0"/>
              <a:t>Naloxone is safe, so use it if you need it.</a:t>
            </a:r>
          </a:p>
          <a:p>
            <a:r>
              <a:rPr lang="en-US" dirty="0"/>
              <a:t>It binds with opioids and blocks the effects on your system.</a:t>
            </a:r>
          </a:p>
          <a:p>
            <a:r>
              <a:rPr lang="en-US" dirty="0"/>
              <a:t>If there are no opioids present, it does nothing.</a:t>
            </a:r>
          </a:p>
          <a:p>
            <a:r>
              <a:rPr lang="en-US" dirty="0"/>
              <a:t>You can’t overdose on naloxone, and people often need multiple doses.</a:t>
            </a:r>
          </a:p>
        </p:txBody>
      </p:sp>
      <p:pic>
        <p:nvPicPr>
          <p:cNvPr id="10" name="Content Placeholder 9" descr="A hand in blue glove holding a white device&#10;&#10;AI-generated content may be incorrect.">
            <a:extLst>
              <a:ext uri="{FF2B5EF4-FFF2-40B4-BE49-F238E27FC236}">
                <a16:creationId xmlns:a16="http://schemas.microsoft.com/office/drawing/2014/main" id="{2617D17A-8542-D6D9-A11E-DE418CAA190E}"/>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rcRect t="32331" b="841"/>
          <a:stretch/>
        </p:blipFill>
        <p:spPr>
          <a:xfrm>
            <a:off x="6096000" y="2124633"/>
            <a:ext cx="3648690" cy="3657600"/>
          </a:xfrm>
        </p:spPr>
      </p:pic>
    </p:spTree>
    <p:extLst>
      <p:ext uri="{BB962C8B-B14F-4D97-AF65-F5344CB8AC3E}">
        <p14:creationId xmlns:p14="http://schemas.microsoft.com/office/powerpoint/2010/main" val="48854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338F6C-5B0C-C7A4-41A2-E7869656A72F}"/>
              </a:ext>
            </a:extLst>
          </p:cNvPr>
          <p:cNvSpPr/>
          <p:nvPr/>
        </p:nvSpPr>
        <p:spPr>
          <a:xfrm>
            <a:off x="0" y="0"/>
            <a:ext cx="12192000" cy="6858000"/>
          </a:xfrm>
          <a:prstGeom prst="rect">
            <a:avLst/>
          </a:prstGeom>
          <a:gradFill flip="none" rotWithShape="1">
            <a:gsLst>
              <a:gs pos="0">
                <a:srgbClr val="0D91A9">
                  <a:shade val="30000"/>
                  <a:satMod val="115000"/>
                </a:srgbClr>
              </a:gs>
              <a:gs pos="50000">
                <a:srgbClr val="0D91A9">
                  <a:shade val="67500"/>
                  <a:satMod val="115000"/>
                </a:srgbClr>
              </a:gs>
              <a:gs pos="100000">
                <a:srgbClr val="0D91A9">
                  <a:shade val="100000"/>
                  <a:satMod val="115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929031"/>
            <a:ext cx="5022029" cy="3291840"/>
          </a:xfrm>
        </p:spPr>
        <p:txBody>
          <a:bodyPr/>
          <a:lstStyle/>
          <a:p>
            <a:r>
              <a:rPr lang="en-US" dirty="0"/>
              <a:t>Key Takeaways</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409046"/>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hand holding a white and red device&#10;&#10;AI-generated content may be incorrect.">
            <a:extLst>
              <a:ext uri="{FF2B5EF4-FFF2-40B4-BE49-F238E27FC236}">
                <a16:creationId xmlns:a16="http://schemas.microsoft.com/office/drawing/2014/main" id="{10E97717-F78B-6089-B2E6-FA8272E58215}"/>
              </a:ext>
            </a:extLst>
          </p:cNvPr>
          <p:cNvPicPr>
            <a:picLocks noChangeAspect="1"/>
          </p:cNvPicPr>
          <p:nvPr/>
        </p:nvPicPr>
        <p:blipFill>
          <a:blip r:embed="rId3">
            <a:extLst>
              <a:ext uri="{28A0092B-C50C-407E-A947-70E740481C1C}">
                <a14:useLocalDpi xmlns:a14="http://schemas.microsoft.com/office/drawing/2010/main" val="0"/>
              </a:ext>
            </a:extLst>
          </a:blip>
          <a:srcRect l="8559" t="20142" r="17943"/>
          <a:stretch/>
        </p:blipFill>
        <p:spPr>
          <a:xfrm>
            <a:off x="0" y="779929"/>
            <a:ext cx="8390965" cy="6078071"/>
          </a:xfrm>
          <a:prstGeom prst="rect">
            <a:avLst/>
          </a:prstGeom>
        </p:spPr>
      </p:pic>
    </p:spTree>
    <p:extLst>
      <p:ext uri="{BB962C8B-B14F-4D97-AF65-F5344CB8AC3E}">
        <p14:creationId xmlns:p14="http://schemas.microsoft.com/office/powerpoint/2010/main" val="248976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What you’ll learn</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4359" y="2281918"/>
            <a:ext cx="8083476" cy="3708517"/>
          </a:xfrm>
        </p:spPr>
        <p:txBody>
          <a:bodyPr tIns="457200"/>
          <a:lstStyle/>
          <a:p>
            <a:r>
              <a:rPr lang="en-US" b="0" dirty="0">
                <a:solidFill>
                  <a:schemeClr val="bg1"/>
                </a:solidFill>
              </a:rPr>
              <a:t>What fentanyl is.</a:t>
            </a:r>
          </a:p>
          <a:p>
            <a:r>
              <a:rPr lang="en-US" b="0" dirty="0">
                <a:solidFill>
                  <a:schemeClr val="bg1"/>
                </a:solidFill>
              </a:rPr>
              <a:t>Effective safety and response strategies.</a:t>
            </a:r>
          </a:p>
          <a:p>
            <a:r>
              <a:rPr lang="en-US" b="0" dirty="0">
                <a:solidFill>
                  <a:schemeClr val="bg1"/>
                </a:solidFill>
              </a:rPr>
              <a:t>Overdose response protocols.</a:t>
            </a:r>
          </a:p>
          <a:p>
            <a:r>
              <a:rPr lang="en-US" b="0" dirty="0">
                <a:solidFill>
                  <a:schemeClr val="bg1"/>
                </a:solidFill>
              </a:rPr>
              <a:t>Common concerns about fentanyl and naloxone.</a:t>
            </a:r>
          </a:p>
          <a:p>
            <a:r>
              <a:rPr lang="en-US" b="0" dirty="0">
                <a:solidFill>
                  <a:schemeClr val="bg1"/>
                </a:solidFill>
              </a:rPr>
              <a:t>Resources about opioids and naloxone.</a:t>
            </a:r>
          </a:p>
        </p:txBody>
      </p:sp>
    </p:spTree>
    <p:extLst>
      <p:ext uri="{BB962C8B-B14F-4D97-AF65-F5344CB8AC3E}">
        <p14:creationId xmlns:p14="http://schemas.microsoft.com/office/powerpoint/2010/main" val="3346685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p:txBody>
          <a:bodyPr/>
          <a:lstStyle/>
          <a:p>
            <a:r>
              <a:rPr lang="en-US" dirty="0"/>
              <a:t>Be informed. Be prepared. Be safe.</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676525"/>
            <a:ext cx="10135230" cy="3597470"/>
          </a:xfrm>
        </p:spPr>
        <p:txBody>
          <a:bodyPr/>
          <a:lstStyle/>
          <a:p>
            <a:r>
              <a:rPr lang="en-US" dirty="0"/>
              <a:t>Fentanyl is a strong opioid, different from other drugs.</a:t>
            </a:r>
          </a:p>
          <a:p>
            <a:r>
              <a:rPr lang="en-US" dirty="0"/>
              <a:t>Your safety comes first. Wear PPE. Don’t panic.</a:t>
            </a:r>
          </a:p>
          <a:p>
            <a:r>
              <a:rPr lang="en-US" dirty="0"/>
              <a:t>Skin exposure to fentanyl poses little risk of overdose.</a:t>
            </a:r>
          </a:p>
          <a:p>
            <a:r>
              <a:rPr lang="en-US" dirty="0"/>
              <a:t>Respond to an overdose quickly. Use naloxone.</a:t>
            </a:r>
          </a:p>
          <a:p>
            <a:r>
              <a:rPr lang="en-US" dirty="0"/>
              <a:t>Naloxone is safe, even if no opioids are present.</a:t>
            </a:r>
          </a:p>
          <a:p>
            <a:r>
              <a:rPr lang="en-US" dirty="0"/>
              <a:t>It’s safe to treat an overdose.</a:t>
            </a:r>
          </a:p>
        </p:txBody>
      </p:sp>
    </p:spTree>
    <p:extLst>
      <p:ext uri="{BB962C8B-B14F-4D97-AF65-F5344CB8AC3E}">
        <p14:creationId xmlns:p14="http://schemas.microsoft.com/office/powerpoint/2010/main" val="1850768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FC3555-4A45-50B8-F1F6-BD3EB7E02F8C}"/>
              </a:ext>
            </a:extLst>
          </p:cNvPr>
          <p:cNvSpPr/>
          <p:nvPr/>
        </p:nvSpPr>
        <p:spPr>
          <a:xfrm>
            <a:off x="0" y="5996739"/>
            <a:ext cx="12192000" cy="8612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DC37409-8729-0199-5A9A-A938629DD49D}"/>
              </a:ext>
            </a:extLst>
          </p:cNvPr>
          <p:cNvSpPr/>
          <p:nvPr/>
        </p:nvSpPr>
        <p:spPr>
          <a:xfrm>
            <a:off x="9215718" y="6171306"/>
            <a:ext cx="2133600" cy="4972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4" y="2502789"/>
            <a:ext cx="2344900" cy="688467"/>
          </a:xfrm>
        </p:spPr>
        <p:txBody>
          <a:bodyPr>
            <a:normAutofit lnSpcReduction="10000"/>
          </a:bodyPr>
          <a:lstStyle/>
          <a:p>
            <a:r>
              <a:rPr lang="en-US" sz="2400" dirty="0">
                <a:latin typeface="+mj-lt"/>
              </a:rPr>
              <a:t>Find naloxone near you</a:t>
            </a:r>
          </a:p>
        </p:txBody>
      </p:sp>
      <p:sp>
        <p:nvSpPr>
          <p:cNvPr id="5" name="Content Placeholder 2">
            <a:extLst>
              <a:ext uri="{FF2B5EF4-FFF2-40B4-BE49-F238E27FC236}">
                <a16:creationId xmlns:a16="http://schemas.microsoft.com/office/drawing/2014/main" id="{E6FC36AC-17C7-91CE-4633-4D2D84D52DC5}"/>
              </a:ext>
            </a:extLst>
          </p:cNvPr>
          <p:cNvSpPr txBox="1">
            <a:spLocks/>
          </p:cNvSpPr>
          <p:nvPr/>
        </p:nvSpPr>
        <p:spPr>
          <a:xfrm>
            <a:off x="594360" y="6266655"/>
            <a:ext cx="10972800" cy="357288"/>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mj-lt"/>
              </a:rPr>
              <a:t>Get more great resources on fentanyl, overdose prevention, and treatment at   fentanylfacts.org</a:t>
            </a:r>
          </a:p>
        </p:txBody>
      </p:sp>
      <p:pic>
        <p:nvPicPr>
          <p:cNvPr id="8" name="Picture 7" descr="A black background with a black square&#10;&#10;AI-generated content may be incorrect.">
            <a:extLst>
              <a:ext uri="{FF2B5EF4-FFF2-40B4-BE49-F238E27FC236}">
                <a16:creationId xmlns:a16="http://schemas.microsoft.com/office/drawing/2014/main" id="{02D2AF6F-8010-A909-365C-A30DECB5B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 y="3105440"/>
            <a:ext cx="1979231" cy="1979231"/>
          </a:xfrm>
          <a:prstGeom prst="rect">
            <a:avLst/>
          </a:prstGeom>
        </p:spPr>
      </p:pic>
      <p:sp>
        <p:nvSpPr>
          <p:cNvPr id="9" name="Content Placeholder 2">
            <a:extLst>
              <a:ext uri="{FF2B5EF4-FFF2-40B4-BE49-F238E27FC236}">
                <a16:creationId xmlns:a16="http://schemas.microsoft.com/office/drawing/2014/main" id="{A93CA6E9-46D8-B5EB-D578-90BFA62A9E18}"/>
              </a:ext>
            </a:extLst>
          </p:cNvPr>
          <p:cNvSpPr txBox="1">
            <a:spLocks/>
          </p:cNvSpPr>
          <p:nvPr/>
        </p:nvSpPr>
        <p:spPr>
          <a:xfrm>
            <a:off x="2445481" y="3266378"/>
            <a:ext cx="3847743" cy="1499616"/>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You can get naloxone at most pharmacies without a prescription. </a:t>
            </a:r>
          </a:p>
          <a:p>
            <a:r>
              <a:rPr lang="en-US" dirty="0"/>
              <a:t>Most insurance covers the cost, or you may be able to get it free from a community organization.</a:t>
            </a:r>
          </a:p>
        </p:txBody>
      </p:sp>
      <p:sp>
        <p:nvSpPr>
          <p:cNvPr id="11" name="Content Placeholder 2">
            <a:extLst>
              <a:ext uri="{FF2B5EF4-FFF2-40B4-BE49-F238E27FC236}">
                <a16:creationId xmlns:a16="http://schemas.microsoft.com/office/drawing/2014/main" id="{5F786C8A-EFCF-6C39-44FA-58CC8121F513}"/>
              </a:ext>
            </a:extLst>
          </p:cNvPr>
          <p:cNvSpPr txBox="1">
            <a:spLocks/>
          </p:cNvSpPr>
          <p:nvPr/>
        </p:nvSpPr>
        <p:spPr>
          <a:xfrm>
            <a:off x="6705602" y="2419445"/>
            <a:ext cx="3060190" cy="827723"/>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j-lt"/>
              </a:rPr>
              <a:t>Overdose education &amp; naloxone distribution</a:t>
            </a:r>
          </a:p>
        </p:txBody>
      </p:sp>
      <p:pic>
        <p:nvPicPr>
          <p:cNvPr id="13" name="Picture 12" descr="A black background with a black square&#10;&#10;AI-generated content may be incorrect.">
            <a:extLst>
              <a:ext uri="{FF2B5EF4-FFF2-40B4-BE49-F238E27FC236}">
                <a16:creationId xmlns:a16="http://schemas.microsoft.com/office/drawing/2014/main" id="{957B9039-5359-ED20-A7CC-9DD54E725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572" y="3102931"/>
            <a:ext cx="1984248" cy="1984248"/>
          </a:xfrm>
          <a:prstGeom prst="rect">
            <a:avLst/>
          </a:prstGeom>
        </p:spPr>
      </p:pic>
      <p:sp>
        <p:nvSpPr>
          <p:cNvPr id="14" name="Content Placeholder 2">
            <a:extLst>
              <a:ext uri="{FF2B5EF4-FFF2-40B4-BE49-F238E27FC236}">
                <a16:creationId xmlns:a16="http://schemas.microsoft.com/office/drawing/2014/main" id="{275AB3EB-0CA9-47F3-796B-7CA8DFF04A6A}"/>
              </a:ext>
            </a:extLst>
          </p:cNvPr>
          <p:cNvSpPr txBox="1">
            <a:spLocks/>
          </p:cNvSpPr>
          <p:nvPr/>
        </p:nvSpPr>
        <p:spPr>
          <a:xfrm>
            <a:off x="8568819" y="3553672"/>
            <a:ext cx="2538451" cy="827723"/>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Get helpful resources from Washington State Department of Health.</a:t>
            </a:r>
            <a:endParaRPr lang="en-US" b="1" dirty="0">
              <a:solidFill>
                <a:schemeClr val="accent2"/>
              </a:solidFill>
            </a:endParaRPr>
          </a:p>
        </p:txBody>
      </p:sp>
    </p:spTree>
    <p:extLst>
      <p:ext uri="{BB962C8B-B14F-4D97-AF65-F5344CB8AC3E}">
        <p14:creationId xmlns:p14="http://schemas.microsoft.com/office/powerpoint/2010/main" val="158386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white pills&#10;&#10;AI-generated content may be incorrect.">
            <a:extLst>
              <a:ext uri="{FF2B5EF4-FFF2-40B4-BE49-F238E27FC236}">
                <a16:creationId xmlns:a16="http://schemas.microsoft.com/office/drawing/2014/main" id="{50E7F428-C412-1BA8-8C42-12FE3C691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90" y="0"/>
            <a:ext cx="13782582" cy="6858000"/>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929031"/>
            <a:ext cx="5022029" cy="3291840"/>
          </a:xfrm>
        </p:spPr>
        <p:txBody>
          <a:bodyPr/>
          <a:lstStyle/>
          <a:p>
            <a:r>
              <a:rPr lang="en-US" dirty="0"/>
              <a:t>Introduction to Fentanyl</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409046"/>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937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75310" y="412604"/>
            <a:ext cx="3019538" cy="2354026"/>
          </a:xfrm>
        </p:spPr>
        <p:txBody>
          <a:bodyPr/>
          <a:lstStyle/>
          <a:p>
            <a:r>
              <a:rPr lang="en-US" dirty="0"/>
              <a:t>Fentanyl is different from other drugs.</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94361" y="3316941"/>
            <a:ext cx="2731546" cy="2218050"/>
          </a:xfrm>
        </p:spPr>
        <p:txBody>
          <a:bodyPr>
            <a:normAutofit/>
          </a:bodyPr>
          <a:lstStyle/>
          <a:p>
            <a:r>
              <a:rPr lang="en-US" dirty="0"/>
              <a:t>Fentanyl is a potent synthetic opioid drug. When prescribed by a doctor, it’s used for pain relief in controlled doses.</a:t>
            </a:r>
          </a:p>
          <a:p>
            <a:r>
              <a:rPr lang="en-US" dirty="0"/>
              <a:t>It’s massively strong.</a:t>
            </a:r>
          </a:p>
        </p:txBody>
      </p:sp>
      <p:pic>
        <p:nvPicPr>
          <p:cNvPr id="5" name="Picture Placeholder 52">
            <a:extLst>
              <a:ext uri="{FF2B5EF4-FFF2-40B4-BE49-F238E27FC236}">
                <a16:creationId xmlns:a16="http://schemas.microsoft.com/office/drawing/2014/main" id="{F2B2501C-600C-11B3-1ECD-912D988906A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57078" b="-57078"/>
          <a:stretch/>
        </p:blipFill>
        <p:spPr>
          <a:xfrm>
            <a:off x="4788377" y="1150563"/>
            <a:ext cx="6118225" cy="6858000"/>
          </a:xfrm>
        </p:spPr>
      </p:pic>
      <p:pic>
        <p:nvPicPr>
          <p:cNvPr id="4" name="Picture 3" descr="A black and blue rectangle with white text&#10;&#10;AI-generated content may be incorrect.">
            <a:extLst>
              <a:ext uri="{FF2B5EF4-FFF2-40B4-BE49-F238E27FC236}">
                <a16:creationId xmlns:a16="http://schemas.microsoft.com/office/drawing/2014/main" id="{46DD4866-9A4E-0F24-B77E-D316314C4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291" y="850936"/>
            <a:ext cx="7538399" cy="1768786"/>
          </a:xfrm>
          <a:prstGeom prst="rect">
            <a:avLst/>
          </a:prstGeom>
        </p:spPr>
      </p:pic>
      <p:sp>
        <p:nvSpPr>
          <p:cNvPr id="7" name="TextBox 6">
            <a:extLst>
              <a:ext uri="{FF2B5EF4-FFF2-40B4-BE49-F238E27FC236}">
                <a16:creationId xmlns:a16="http://schemas.microsoft.com/office/drawing/2014/main" id="{2AA32669-6860-5A46-B67B-3FC980AD1711}"/>
              </a:ext>
            </a:extLst>
          </p:cNvPr>
          <p:cNvSpPr txBox="1"/>
          <p:nvPr/>
        </p:nvSpPr>
        <p:spPr>
          <a:xfrm>
            <a:off x="7718445" y="3231777"/>
            <a:ext cx="2877348" cy="2554545"/>
          </a:xfrm>
          <a:prstGeom prst="rect">
            <a:avLst/>
          </a:prstGeom>
          <a:noFill/>
        </p:spPr>
        <p:txBody>
          <a:bodyPr wrap="square">
            <a:spAutoFit/>
          </a:bodyPr>
          <a:lstStyle/>
          <a:p>
            <a:pPr algn="r"/>
            <a:r>
              <a:rPr lang="en-US" sz="3200" b="1" dirty="0">
                <a:latin typeface="+mj-lt"/>
              </a:rPr>
              <a:t>An amount as small as 2 grains of salt can cause an overdose.</a:t>
            </a:r>
          </a:p>
        </p:txBody>
      </p:sp>
      <p:cxnSp>
        <p:nvCxnSpPr>
          <p:cNvPr id="8" name="Straight Connector 7">
            <a:extLst>
              <a:ext uri="{FF2B5EF4-FFF2-40B4-BE49-F238E27FC236}">
                <a16:creationId xmlns:a16="http://schemas.microsoft.com/office/drawing/2014/main" id="{99153B4F-F343-3FA9-CAD9-EF1BEBF84F68}"/>
              </a:ext>
              <a:ext uri="{C183D7F6-B498-43B3-948B-1728B52AA6E4}">
                <adec:decorative xmlns:adec="http://schemas.microsoft.com/office/drawing/2017/decorative" val="1"/>
              </a:ext>
            </a:extLst>
          </p:cNvPr>
          <p:cNvCxnSpPr>
            <a:cxnSpLocks/>
          </p:cNvCxnSpPr>
          <p:nvPr/>
        </p:nvCxnSpPr>
        <p:spPr>
          <a:xfrm>
            <a:off x="575310" y="3085452"/>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36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200" y="430214"/>
            <a:ext cx="2862729" cy="2097834"/>
          </a:xfrm>
        </p:spPr>
        <p:txBody>
          <a:bodyPr/>
          <a:lstStyle/>
          <a:p>
            <a:r>
              <a:rPr lang="en-US" sz="4400" dirty="0"/>
              <a:t>Fentanyl doesn’t mix well.</a:t>
            </a:r>
          </a:p>
        </p:txBody>
      </p:sp>
      <p:pic>
        <p:nvPicPr>
          <p:cNvPr id="12" name="Picture Placeholder 4">
            <a:extLst>
              <a:ext uri="{FF2B5EF4-FFF2-40B4-BE49-F238E27FC236}">
                <a16:creationId xmlns:a16="http://schemas.microsoft.com/office/drawing/2014/main" id="{7D5BDB53-9169-3BBC-9362-0539514AC7D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7773" t="5056" r="5141" b="-154"/>
          <a:stretch/>
        </p:blipFill>
        <p:spPr>
          <a:xfrm>
            <a:off x="0" y="-11113"/>
            <a:ext cx="5892166" cy="6880226"/>
          </a:xfrm>
        </p:spPr>
      </p:pic>
      <p:sp>
        <p:nvSpPr>
          <p:cNvPr id="11" name="Content Placeholder 2">
            <a:extLst>
              <a:ext uri="{FF2B5EF4-FFF2-40B4-BE49-F238E27FC236}">
                <a16:creationId xmlns:a16="http://schemas.microsoft.com/office/drawing/2014/main" id="{41521F46-C2E2-9C36-8C7D-72F3B5622BC9}"/>
              </a:ext>
            </a:extLst>
          </p:cNvPr>
          <p:cNvSpPr txBox="1">
            <a:spLocks/>
          </p:cNvSpPr>
          <p:nvPr/>
        </p:nvSpPr>
        <p:spPr>
          <a:xfrm>
            <a:off x="6299200" y="3272118"/>
            <a:ext cx="4736592" cy="3220122"/>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pill or line may have no fentanyl but another from the same batch may have a dangerous amount. Fentanyl can be clumpy.</a:t>
            </a:r>
          </a:p>
          <a:p>
            <a:pPr marL="0" indent="0">
              <a:buNone/>
            </a:pPr>
            <a:r>
              <a:rPr lang="en-US" sz="2000" dirty="0"/>
              <a:t>When people make or sell drugs and mix in fentanyl, it doesn’t spread evenly throughout the batch.</a:t>
            </a:r>
          </a:p>
        </p:txBody>
      </p:sp>
      <p:sp>
        <p:nvSpPr>
          <p:cNvPr id="3" name="Content Placeholder 2">
            <a:extLst>
              <a:ext uri="{FF2B5EF4-FFF2-40B4-BE49-F238E27FC236}">
                <a16:creationId xmlns:a16="http://schemas.microsoft.com/office/drawing/2014/main" id="{8968DBC1-CB57-14C0-3F1A-0EC037B86F7B}"/>
              </a:ext>
            </a:extLst>
          </p:cNvPr>
          <p:cNvSpPr txBox="1">
            <a:spLocks/>
          </p:cNvSpPr>
          <p:nvPr/>
        </p:nvSpPr>
        <p:spPr>
          <a:xfrm>
            <a:off x="3656727" y="3962400"/>
            <a:ext cx="2235439" cy="842682"/>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j-lt"/>
              </a:rPr>
              <a:t>Less fentanyl</a:t>
            </a:r>
          </a:p>
        </p:txBody>
      </p:sp>
      <p:sp>
        <p:nvSpPr>
          <p:cNvPr id="4" name="Content Placeholder 2">
            <a:extLst>
              <a:ext uri="{FF2B5EF4-FFF2-40B4-BE49-F238E27FC236}">
                <a16:creationId xmlns:a16="http://schemas.microsoft.com/office/drawing/2014/main" id="{172D6983-1127-2A66-7FC3-C80119469DD0}"/>
              </a:ext>
            </a:extLst>
          </p:cNvPr>
          <p:cNvSpPr txBox="1">
            <a:spLocks/>
          </p:cNvSpPr>
          <p:nvPr/>
        </p:nvSpPr>
        <p:spPr>
          <a:xfrm>
            <a:off x="3737409" y="5549153"/>
            <a:ext cx="2235439" cy="842682"/>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j-lt"/>
              </a:rPr>
              <a:t>More fentanyl</a:t>
            </a:r>
          </a:p>
        </p:txBody>
      </p:sp>
      <p:cxnSp>
        <p:nvCxnSpPr>
          <p:cNvPr id="6" name="Straight Arrow Connector 5">
            <a:extLst>
              <a:ext uri="{FF2B5EF4-FFF2-40B4-BE49-F238E27FC236}">
                <a16:creationId xmlns:a16="http://schemas.microsoft.com/office/drawing/2014/main" id="{27DB006B-3C8B-023A-4C91-9C339F9C07BC}"/>
              </a:ext>
            </a:extLst>
          </p:cNvPr>
          <p:cNvCxnSpPr/>
          <p:nvPr/>
        </p:nvCxnSpPr>
        <p:spPr>
          <a:xfrm flipH="1">
            <a:off x="3012141" y="5916706"/>
            <a:ext cx="725268" cy="1792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B2ACF6A-7173-5BD7-A565-235F343E2DCB}"/>
              </a:ext>
            </a:extLst>
          </p:cNvPr>
          <p:cNvCxnSpPr>
            <a:cxnSpLocks/>
          </p:cNvCxnSpPr>
          <p:nvPr/>
        </p:nvCxnSpPr>
        <p:spPr>
          <a:xfrm flipH="1">
            <a:off x="3012141" y="4383741"/>
            <a:ext cx="644586" cy="718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87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045-7D18-2CBF-52B6-5D09560F1046}"/>
              </a:ext>
            </a:extLst>
          </p:cNvPr>
          <p:cNvSpPr>
            <a:spLocks noGrp="1"/>
          </p:cNvSpPr>
          <p:nvPr>
            <p:ph type="title"/>
          </p:nvPr>
        </p:nvSpPr>
        <p:spPr>
          <a:xfrm>
            <a:off x="575310" y="278129"/>
            <a:ext cx="4755642" cy="2354026"/>
          </a:xfrm>
        </p:spPr>
        <p:txBody>
          <a:bodyPr/>
          <a:lstStyle/>
          <a:p>
            <a:r>
              <a:rPr lang="en-US" dirty="0"/>
              <a:t>Fentanyl doesn’t always look the same.</a:t>
            </a:r>
          </a:p>
        </p:txBody>
      </p:sp>
      <p:sp>
        <p:nvSpPr>
          <p:cNvPr id="3" name="Content Placeholder 2">
            <a:extLst>
              <a:ext uri="{FF2B5EF4-FFF2-40B4-BE49-F238E27FC236}">
                <a16:creationId xmlns:a16="http://schemas.microsoft.com/office/drawing/2014/main" id="{9ED1B6CA-C65D-C692-9423-635042A3983D}"/>
              </a:ext>
            </a:extLst>
          </p:cNvPr>
          <p:cNvSpPr>
            <a:spLocks noGrp="1"/>
          </p:cNvSpPr>
          <p:nvPr>
            <p:ph sz="quarter" idx="16"/>
          </p:nvPr>
        </p:nvSpPr>
        <p:spPr>
          <a:xfrm>
            <a:off x="594360" y="3279579"/>
            <a:ext cx="4736592" cy="2994415"/>
          </a:xfrm>
        </p:spPr>
        <p:txBody>
          <a:bodyPr/>
          <a:lstStyle/>
          <a:p>
            <a:r>
              <a:rPr lang="en-US" dirty="0"/>
              <a:t>You can’t taste it. You can’t smell it.</a:t>
            </a:r>
          </a:p>
          <a:p>
            <a:r>
              <a:rPr lang="en-US" dirty="0"/>
              <a:t>Fentanyl is often found in powder, pill, or liquid form.</a:t>
            </a:r>
          </a:p>
          <a:p>
            <a:r>
              <a:rPr lang="en-US" dirty="0"/>
              <a:t>It can be mixed into other drugs like pills, meth, cocaine or molly. People who make or sell drugs often mix it in to make the drug stronger at less cost to them.</a:t>
            </a:r>
          </a:p>
          <a:p>
            <a:endParaRPr lang="en-US" dirty="0"/>
          </a:p>
        </p:txBody>
      </p:sp>
      <p:pic>
        <p:nvPicPr>
          <p:cNvPr id="6" name="Picture Placeholder 5" descr="A hand holding white pills&#10;&#10;AI-generated content may be incorrect.">
            <a:extLst>
              <a:ext uri="{FF2B5EF4-FFF2-40B4-BE49-F238E27FC236}">
                <a16:creationId xmlns:a16="http://schemas.microsoft.com/office/drawing/2014/main" id="{33C53904-8570-C4E9-EC5F-7728ECBE467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6246" r="28529"/>
          <a:stretch/>
        </p:blipFill>
        <p:spPr>
          <a:xfrm>
            <a:off x="5504688" y="0"/>
            <a:ext cx="6709537" cy="6858000"/>
          </a:xfrm>
        </p:spPr>
      </p:pic>
      <p:cxnSp>
        <p:nvCxnSpPr>
          <p:cNvPr id="7" name="Straight Connector 6">
            <a:extLst>
              <a:ext uri="{FF2B5EF4-FFF2-40B4-BE49-F238E27FC236}">
                <a16:creationId xmlns:a16="http://schemas.microsoft.com/office/drawing/2014/main" id="{675D0163-5F8E-6F12-2E2C-9011567E463D}"/>
              </a:ext>
              <a:ext uri="{C183D7F6-B498-43B3-948B-1728B52AA6E4}">
                <adec:decorative xmlns:adec="http://schemas.microsoft.com/office/drawing/2017/decorative" val="1"/>
              </a:ext>
            </a:extLst>
          </p:cNvPr>
          <p:cNvCxnSpPr>
            <a:cxnSpLocks/>
          </p:cNvCxnSpPr>
          <p:nvPr/>
        </p:nvCxnSpPr>
        <p:spPr>
          <a:xfrm>
            <a:off x="575310" y="2953871"/>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9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ambulance on the road&#10;&#10;AI-generated content may be incorrect.">
            <a:extLst>
              <a:ext uri="{FF2B5EF4-FFF2-40B4-BE49-F238E27FC236}">
                <a16:creationId xmlns:a16="http://schemas.microsoft.com/office/drawing/2014/main" id="{36E1ACB5-091A-4341-EC30-8693CC268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3459"/>
            <a:ext cx="12192000" cy="8128000"/>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1029148" y="400110"/>
            <a:ext cx="5156500" cy="3291840"/>
          </a:xfrm>
        </p:spPr>
        <p:txBody>
          <a:bodyPr/>
          <a:lstStyle/>
          <a:p>
            <a:r>
              <a:rPr lang="en-US" dirty="0"/>
              <a:t>Safety Precautions for First Responders</a:t>
            </a:r>
          </a:p>
        </p:txBody>
      </p:sp>
      <p:sp>
        <p:nvSpPr>
          <p:cNvPr id="14" name="Rectangle 13">
            <a:extLst>
              <a:ext uri="{FF2B5EF4-FFF2-40B4-BE49-F238E27FC236}">
                <a16:creationId xmlns:a16="http://schemas.microsoft.com/office/drawing/2014/main" id="{5A02D96B-628C-A2EE-0438-B89C967DA68C}"/>
              </a:ext>
              <a:ext uri="{C183D7F6-B498-43B3-948B-1728B52AA6E4}">
                <adec:decorative xmlns:adec="http://schemas.microsoft.com/office/drawing/2017/decorative" val="1"/>
              </a:ext>
            </a:extLst>
          </p:cNvPr>
          <p:cNvSpPr/>
          <p:nvPr/>
        </p:nvSpPr>
        <p:spPr>
          <a:xfrm>
            <a:off x="1029148" y="3907020"/>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91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ctrTitle"/>
          </p:nvPr>
        </p:nvSpPr>
        <p:spPr>
          <a:xfrm>
            <a:off x="6299835" y="430529"/>
            <a:ext cx="4439883" cy="2109378"/>
          </a:xfrm>
        </p:spPr>
        <p:txBody>
          <a:bodyPr/>
          <a:lstStyle/>
          <a:p>
            <a:r>
              <a:rPr lang="en-US" dirty="0"/>
              <a:t>Your safety comes first.</a:t>
            </a:r>
          </a:p>
        </p:txBody>
      </p:sp>
      <p:pic>
        <p:nvPicPr>
          <p:cNvPr id="6" name="Content Placeholder 5" descr="A doctor wearing a mask and goggles&#10;&#10;AI-generated content may be incorrect.">
            <a:extLst>
              <a:ext uri="{FF2B5EF4-FFF2-40B4-BE49-F238E27FC236}">
                <a16:creationId xmlns:a16="http://schemas.microsoft.com/office/drawing/2014/main" id="{AD1AC941-52B1-8B23-7901-0522FAE56D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111" r="24111"/>
          <a:stretch/>
        </p:blipFill>
        <p:spPr/>
      </p:pic>
      <p:sp>
        <p:nvSpPr>
          <p:cNvPr id="9" name="Content Placeholder 2">
            <a:extLst>
              <a:ext uri="{FF2B5EF4-FFF2-40B4-BE49-F238E27FC236}">
                <a16:creationId xmlns:a16="http://schemas.microsoft.com/office/drawing/2014/main" id="{09D30D10-8812-F8B0-FA72-040BF96237EE}"/>
              </a:ext>
            </a:extLst>
          </p:cNvPr>
          <p:cNvSpPr txBox="1">
            <a:spLocks/>
          </p:cNvSpPr>
          <p:nvPr/>
        </p:nvSpPr>
        <p:spPr>
          <a:xfrm>
            <a:off x="6248736" y="3264568"/>
            <a:ext cx="4733029" cy="2994415"/>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Wear proper Personal Protective Equipment (PPE) to help prevent accidental exposure.</a:t>
            </a:r>
          </a:p>
          <a:p>
            <a:pPr marL="0" indent="0">
              <a:buNone/>
            </a:pPr>
            <a:r>
              <a:rPr lang="en-US" sz="2000" dirty="0"/>
              <a:t>Use nitrile gloves, an N95 mask, and safety glasses when handling unknown substances.</a:t>
            </a:r>
          </a:p>
          <a:p>
            <a:pPr marL="0" indent="0">
              <a:buNone/>
            </a:pPr>
            <a:r>
              <a:rPr lang="en-US" sz="2000" dirty="0"/>
              <a:t>Refer to your agency’s guidelines for when and how to use PPE effectively.</a:t>
            </a:r>
          </a:p>
        </p:txBody>
      </p:sp>
    </p:spTree>
    <p:extLst>
      <p:ext uri="{BB962C8B-B14F-4D97-AF65-F5344CB8AC3E}">
        <p14:creationId xmlns:p14="http://schemas.microsoft.com/office/powerpoint/2010/main" val="88848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29B5-1B58-809F-FEA7-B82105E94664}"/>
              </a:ext>
            </a:extLst>
          </p:cNvPr>
          <p:cNvSpPr>
            <a:spLocks noGrp="1"/>
          </p:cNvSpPr>
          <p:nvPr>
            <p:ph type="title"/>
          </p:nvPr>
        </p:nvSpPr>
        <p:spPr>
          <a:xfrm>
            <a:off x="594361" y="359901"/>
            <a:ext cx="5734722" cy="1593507"/>
          </a:xfrm>
        </p:spPr>
        <p:txBody>
          <a:bodyPr/>
          <a:lstStyle/>
          <a:p>
            <a:r>
              <a:rPr lang="en-US" dirty="0"/>
              <a:t>If you suspect a substance may contain fentanyl</a:t>
            </a:r>
          </a:p>
        </p:txBody>
      </p:sp>
      <p:pic>
        <p:nvPicPr>
          <p:cNvPr id="6" name="Content Placeholder 5" descr="A hand in blue glove holding a bag of white powder&#10;&#10;AI-generated content may be incorrect.">
            <a:extLst>
              <a:ext uri="{FF2B5EF4-FFF2-40B4-BE49-F238E27FC236}">
                <a16:creationId xmlns:a16="http://schemas.microsoft.com/office/drawing/2014/main" id="{A1FA5B40-89C4-EB93-65E1-4E8CE86774C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4360" y="2728119"/>
            <a:ext cx="5373032" cy="3709987"/>
          </a:xfrm>
        </p:spPr>
      </p:pic>
      <p:sp>
        <p:nvSpPr>
          <p:cNvPr id="3" name="Content Placeholder 2">
            <a:extLst>
              <a:ext uri="{FF2B5EF4-FFF2-40B4-BE49-F238E27FC236}">
                <a16:creationId xmlns:a16="http://schemas.microsoft.com/office/drawing/2014/main" id="{8B599B60-BF79-A832-6AD4-6C6FC6CE4317}"/>
              </a:ext>
            </a:extLst>
          </p:cNvPr>
          <p:cNvSpPr>
            <a:spLocks noGrp="1"/>
          </p:cNvSpPr>
          <p:nvPr>
            <p:ph sz="quarter" idx="4294967295"/>
          </p:nvPr>
        </p:nvSpPr>
        <p:spPr>
          <a:xfrm>
            <a:off x="6224610" y="4338918"/>
            <a:ext cx="4694402" cy="2099188"/>
          </a:xfrm>
        </p:spPr>
        <p:txBody>
          <a:bodyPr>
            <a:normAutofit/>
          </a:bodyPr>
          <a:lstStyle/>
          <a:p>
            <a:pPr marL="0" indent="0">
              <a:buNone/>
            </a:pPr>
            <a:r>
              <a:rPr lang="en-US" sz="2000" dirty="0"/>
              <a:t>Avoid actions that may cause powder to become airborne.</a:t>
            </a:r>
          </a:p>
          <a:p>
            <a:pPr marL="0" indent="0">
              <a:buNone/>
            </a:pPr>
            <a:r>
              <a:rPr lang="en-US" sz="2000" dirty="0"/>
              <a:t>Assume nearby surfaces are contaminated, so your hands are.</a:t>
            </a:r>
          </a:p>
          <a:p>
            <a:pPr marL="0" indent="0">
              <a:buNone/>
            </a:pPr>
            <a:r>
              <a:rPr lang="en-US" sz="2000" dirty="0"/>
              <a:t>Treat it like cayenne pepper. Don’t rub your eyes or scratch your skin.</a:t>
            </a:r>
          </a:p>
        </p:txBody>
      </p:sp>
    </p:spTree>
    <p:extLst>
      <p:ext uri="{BB962C8B-B14F-4D97-AF65-F5344CB8AC3E}">
        <p14:creationId xmlns:p14="http://schemas.microsoft.com/office/powerpoint/2010/main" val="3088225330"/>
      </p:ext>
    </p:extLst>
  </p:cSld>
  <p:clrMapOvr>
    <a:masterClrMapping/>
  </p:clrMapOvr>
</p:sld>
</file>

<file path=ppt/theme/theme1.xml><?xml version="1.0" encoding="utf-8"?>
<a:theme xmlns:a="http://schemas.openxmlformats.org/drawingml/2006/main" name="Custom">
  <a:themeElements>
    <a:clrScheme name="Custom 7">
      <a:dk1>
        <a:srgbClr val="54595F"/>
      </a:dk1>
      <a:lt1>
        <a:srgbClr val="FFFFFF"/>
      </a:lt1>
      <a:dk2>
        <a:srgbClr val="7A7A7A"/>
      </a:dk2>
      <a:lt2>
        <a:srgbClr val="FFAC42"/>
      </a:lt2>
      <a:accent1>
        <a:srgbClr val="C6EEFF"/>
      </a:accent1>
      <a:accent2>
        <a:srgbClr val="FFAC42"/>
      </a:accent2>
      <a:accent3>
        <a:srgbClr val="29ABE2"/>
      </a:accent3>
      <a:accent4>
        <a:srgbClr val="774C1C"/>
      </a:accent4>
      <a:accent5>
        <a:srgbClr val="E9E9E9"/>
      </a:accent5>
      <a:accent6>
        <a:srgbClr val="E9E9E9"/>
      </a:accent6>
      <a:hlink>
        <a:srgbClr val="0F7EAD"/>
      </a:hlink>
      <a:folHlink>
        <a:srgbClr val="A55800"/>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f6eff28-957e-49bd-b7de-e168c22e93b7" xsi:nil="true"/>
    <lcf76f155ced4ddcb4097134ff3c332f xmlns="a70f6c2f-9b5c-47d1-8c69-7879e78fabd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331D67C80A0D499A155D9A31F83524" ma:contentTypeVersion="12" ma:contentTypeDescription="Create a new document." ma:contentTypeScope="" ma:versionID="1a44fcbc2d331c1701d054eea5a345d5">
  <xsd:schema xmlns:xsd="http://www.w3.org/2001/XMLSchema" xmlns:xs="http://www.w3.org/2001/XMLSchema" xmlns:p="http://schemas.microsoft.com/office/2006/metadata/properties" xmlns:ns2="a70f6c2f-9b5c-47d1-8c69-7879e78fabdd" xmlns:ns3="cf6eff28-957e-49bd-b7de-e168c22e93b7" targetNamespace="http://schemas.microsoft.com/office/2006/metadata/properties" ma:root="true" ma:fieldsID="b8cd0474cc677036d0db05a66a90d2f6" ns2:_="" ns3:_="">
    <xsd:import namespace="a70f6c2f-9b5c-47d1-8c69-7879e78fabdd"/>
    <xsd:import namespace="cf6eff28-957e-49bd-b7de-e168c22e93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f6c2f-9b5c-47d1-8c69-7879e78fab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d89a20-2c34-4a05-a2d1-7ae41405e5d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6eff28-957e-49bd-b7de-e168c22e93b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7ffe283-6630-4ddf-a762-949668416dad}" ma:internalName="TaxCatchAll" ma:showField="CatchAllData" ma:web="cf6eff28-957e-49bd-b7de-e168c22e93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cf6eff28-957e-49bd-b7de-e168c22e93b7"/>
    <ds:schemaRef ds:uri="a70f6c2f-9b5c-47d1-8c69-7879e78fabdd"/>
  </ds:schemaRefs>
</ds:datastoreItem>
</file>

<file path=customXml/itemProps3.xml><?xml version="1.0" encoding="utf-8"?>
<ds:datastoreItem xmlns:ds="http://schemas.openxmlformats.org/officeDocument/2006/customXml" ds:itemID="{61520C2B-A3C0-4686-84DC-92EC1705A0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0f6c2f-9b5c-47d1-8c69-7879e78fabdd"/>
    <ds:schemaRef ds:uri="cf6eff28-957e-49bd-b7de-e168c22e93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4099</TotalTime>
  <Words>832</Words>
  <Application>Microsoft Office PowerPoint</Application>
  <PresentationFormat>Widescreen</PresentationFormat>
  <Paragraphs>95</Paragraphs>
  <Slides>21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Franklin Gothic Book</vt:lpstr>
      <vt:lpstr>Franklin Gothic Demi</vt:lpstr>
      <vt:lpstr>Wingdings</vt:lpstr>
      <vt:lpstr>Custom</vt:lpstr>
      <vt:lpstr>Fentanyl Awareness &amp; Response</vt:lpstr>
      <vt:lpstr>What you’ll learn</vt:lpstr>
      <vt:lpstr>Introduction to Fentanyl</vt:lpstr>
      <vt:lpstr>Fentanyl is different from other drugs.</vt:lpstr>
      <vt:lpstr>Fentanyl doesn’t mix well.</vt:lpstr>
      <vt:lpstr>Fentanyl doesn’t always look the same.</vt:lpstr>
      <vt:lpstr>Safety Precautions for First Responders</vt:lpstr>
      <vt:lpstr>Your safety comes first.</vt:lpstr>
      <vt:lpstr>If you suspect a substance may contain fentanyl</vt:lpstr>
      <vt:lpstr>If you think you’ve been exposed to fentanyl</vt:lpstr>
      <vt:lpstr>Overdose Response Protocols</vt:lpstr>
      <vt:lpstr>Signs of an opioid overdose</vt:lpstr>
      <vt:lpstr>How naloxone works</vt:lpstr>
      <vt:lpstr>Administering naloxone </vt:lpstr>
      <vt:lpstr>Common Concerns About Fentanyl &amp; Naloxone</vt:lpstr>
      <vt:lpstr>Myth #1  Skin exposure to fentanyl can cause an overdose.</vt:lpstr>
      <vt:lpstr>Myth #2  Inhaling fentanyl powder can cause an overdose.</vt:lpstr>
      <vt:lpstr>Myth #3  Naloxone can cause an overdose.</vt:lpstr>
      <vt:lpstr>Key Takeaways</vt:lpstr>
      <vt:lpstr>Be informed. Be prepared. Be safe.</vt:lpstr>
      <vt:lpstr>Resources</vt:lpstr>
    </vt:vector>
  </TitlesOfParts>
  <Company>Tacoma-Pierce County Health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Michelle VanCleave</dc:creator>
  <cp:lastModifiedBy>Michelle VanCleave</cp:lastModifiedBy>
  <cp:revision>6</cp:revision>
  <dcterms:created xsi:type="dcterms:W3CDTF">2025-06-25T17:55:02Z</dcterms:created>
  <dcterms:modified xsi:type="dcterms:W3CDTF">2025-07-09T20:27:14Z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0x01010004331D67C80A0D499A155D9A31F83524</vt:lpwstr>
  </property>
  <property fmtid="{D5CDD505-2E9C-101B-9397-08002B2CF9AE}" pid="3" name="MediaServiceImageTags">
    <vt:lpwstr/>
  </property>
</Properties>
</file>